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Rubik Vinyl"/>
      <p:regular r:id="rId18"/>
    </p:embeddedFont>
    <p:embeddedFont>
      <p:font typeface="Sanchez"/>
      <p:regular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gZ8Fxa1XQNFe8+kE22PZPiGXs4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nchez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anchez-regular.fntdata"/><Relationship Id="rId6" Type="http://schemas.openxmlformats.org/officeDocument/2006/relationships/slide" Target="slides/slide1.xml"/><Relationship Id="rId18" Type="http://schemas.openxmlformats.org/officeDocument/2006/relationships/font" Target="fonts/RubikViny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2" name="Google Shape;352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3" name="Google Shape;353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Parents or carers are your 'security guards' and need access to help keep you safe.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Friends can have arguments or accidentally share secrets, so they shouldn't know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= Teachers generally don't need your personal account passwords.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Siblings are not the adults responsible for your safety.</a:t>
            </a:r>
            <a:endParaRPr/>
          </a:p>
        </p:txBody>
      </p:sp>
      <p:sp>
        <p:nvSpPr>
          <p:cNvPr id="355" name="Google Shape;355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6" name="Google Shape;356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0" name="Google Shape;390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91" name="Google Shape;391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follows the rule: three random words that don't belong together, plus a number and a symbol.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This is a sentence that contains personal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= This is a very common password that computers guess instantly.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This likely uses a name and pet name, which are easy to guess.</a:t>
            </a:r>
            <a:endParaRPr/>
          </a:p>
        </p:txBody>
      </p:sp>
      <p:sp>
        <p:nvSpPr>
          <p:cNvPr id="393" name="Google Shape;393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4" name="Google Shape;394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8" name="Google Shape;428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9" name="Google Shape;429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Pet names are personal information ('puzzle pieces') that people often know or can easily guess.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= It is made entirely of letters, which is actually part of why it's weak (needs numbers/symbols).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It is NOT random if it is the name of your pet.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Length actually makes a password stronger, not weaker. </a:t>
            </a:r>
            <a:endParaRPr/>
          </a:p>
        </p:txBody>
      </p:sp>
      <p:sp>
        <p:nvSpPr>
          <p:cNvPr id="431" name="Google Shape;431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2" name="Google Shape;432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5" name="Google Shape;115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6" name="Google Shape;116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specific details that can identify you in the real world and allow strangers to find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This is game data, not personal identity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This is public information in the game and is generally safe to share.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These are preferences, not sensitive personal data.</a:t>
            </a:r>
            <a:endParaRPr/>
          </a:p>
        </p:txBody>
      </p:sp>
      <p:sp>
        <p:nvSpPr>
          <p:cNvPr id="118" name="Google Shape;118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6" name="Google Shape;146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7" name="Google Shape;147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 complete safety response: it stops the stranger contacting you again and alerts a trusted adult to the danger.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Lying still involves talking to the stranger, which keeps the conversation going.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= This is dangerous as it engages in conversation with a stranger.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Responding still engages the stranger; it's better to cut off contact entirely.</a:t>
            </a:r>
            <a:endParaRPr/>
          </a:p>
        </p:txBody>
      </p:sp>
      <p:sp>
        <p:nvSpPr>
          <p:cNvPr id="149" name="Google Shape;149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0" name="Google Shape;150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2" name="Google Shape;182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3" name="Google Shape;183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games are full of strangers, just like a busy public park, making them public spaces.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Clubhouses are usually private for members, whereas games are open to the public.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While you might physically be in a bedroom, the digital space is not private.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Classrooms are supervised environments, unlike the open nature of many online games.</a:t>
            </a:r>
            <a:endParaRPr/>
          </a:p>
        </p:txBody>
      </p:sp>
      <p:sp>
        <p:nvSpPr>
          <p:cNvPr id="185" name="Google Shape;185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6" name="Google Shape;186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7" name="Google Shape;217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8" name="Google Shape;218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Private spaces are defined by the fact that strangers are not allowed in, only trusted family or friends.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Security is important, but 'private space' refers to the social environment and who is present.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= Being outside usually makes a space more public, not private.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The device used doesn't determine privacy; who is on the call does.</a:t>
            </a:r>
            <a:endParaRPr/>
          </a:p>
        </p:txBody>
      </p:sp>
      <p:sp>
        <p:nvSpPr>
          <p:cNvPr id="220" name="Google Shape;220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1" name="Google Shape;221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0" name="Google Shape;250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1" name="Google Shape;251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username reveals the user's real name, age (Year 5), and city, which are all 'puzzle pieces.'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This is likely a nickname and doesn't necessarily identify the specific person.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This is a generic nickname that doesn't reveal personal identity.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This is a safe nickname that uses a generic interest.</a:t>
            </a:r>
            <a:endParaRPr/>
          </a:p>
        </p:txBody>
      </p:sp>
      <p:sp>
        <p:nvSpPr>
          <p:cNvPr id="253" name="Google Shape;253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4" name="Google Shape;254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2" name="Google Shape;282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3" name="Google Shape;283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presence of strangers is the key factor that makes a digital space public.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Even password-protected accounts access public servers with strangers.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= Your physical clothing doesn't change the digital environment.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Time of day does not make a public game private.</a:t>
            </a:r>
            <a:endParaRPr/>
          </a:p>
        </p:txBody>
      </p:sp>
      <p:sp>
        <p:nvSpPr>
          <p:cNvPr id="285" name="Google Shape;285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6" name="Google Shape;286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6" name="Google Shape;316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Correct answer :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like sharing a toothbrush is gross and unhygienic, sharing a password is unsafe.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The appearance doesn't matter for the safety analogy.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= While true for toothbrushes, you use passwords whenever you log 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You definitely should not keep your passwords in the bathroom!</a:t>
            </a:r>
            <a:endParaRPr/>
          </a:p>
        </p:txBody>
      </p:sp>
      <p:sp>
        <p:nvSpPr>
          <p:cNvPr id="318" name="Google Shape;318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9" name="Google Shape;319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76" l="0" r="0" t="-7775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6137632" y="1064996"/>
            <a:ext cx="6548269" cy="3609733"/>
          </a:xfrm>
          <a:custGeom>
            <a:rect b="b" l="l" r="r" t="t"/>
            <a:pathLst>
              <a:path extrusionOk="0" h="3609733" w="6548269">
                <a:moveTo>
                  <a:pt x="0" y="0"/>
                </a:moveTo>
                <a:lnTo>
                  <a:pt x="6548269" y="0"/>
                </a:lnTo>
                <a:lnTo>
                  <a:pt x="6548269" y="3609733"/>
                </a:lnTo>
                <a:lnTo>
                  <a:pt x="0" y="3609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4129729" y="2551153"/>
            <a:ext cx="2010269" cy="1875165"/>
          </a:xfrm>
          <a:custGeom>
            <a:rect b="b" l="l" r="r" t="t"/>
            <a:pathLst>
              <a:path extrusionOk="0" h="1875165" w="2010269">
                <a:moveTo>
                  <a:pt x="0" y="0"/>
                </a:moveTo>
                <a:lnTo>
                  <a:pt x="2010269" y="0"/>
                </a:lnTo>
                <a:lnTo>
                  <a:pt x="2010269" y="1875165"/>
                </a:lnTo>
                <a:lnTo>
                  <a:pt x="0" y="187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19428" l="-113771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496567" y="8901315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5322902" y="4496237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12685901" y="1028700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1" y="0"/>
                </a:lnTo>
                <a:lnTo>
                  <a:pt x="420601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2209435" y="1683869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3106502" y="8340790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5917253" y="5143500"/>
            <a:ext cx="2684094" cy="5076301"/>
          </a:xfrm>
          <a:custGeom>
            <a:rect b="b" l="l" r="r" t="t"/>
            <a:pathLst>
              <a:path extrusionOk="0" h="5076301" w="2684094">
                <a:moveTo>
                  <a:pt x="0" y="0"/>
                </a:moveTo>
                <a:lnTo>
                  <a:pt x="2684094" y="0"/>
                </a:lnTo>
                <a:lnTo>
                  <a:pt x="2684094" y="5076301"/>
                </a:lnTo>
                <a:lnTo>
                  <a:pt x="0" y="507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284514" y="2551153"/>
            <a:ext cx="3265310" cy="2897963"/>
          </a:xfrm>
          <a:custGeom>
            <a:rect b="b" l="l" r="r" t="t"/>
            <a:pathLst>
              <a:path extrusionOk="0" h="2897963" w="3265310">
                <a:moveTo>
                  <a:pt x="0" y="0"/>
                </a:moveTo>
                <a:lnTo>
                  <a:pt x="3265310" y="0"/>
                </a:lnTo>
                <a:lnTo>
                  <a:pt x="3265310" y="2897963"/>
                </a:lnTo>
                <a:lnTo>
                  <a:pt x="0" y="2897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2141863" y="4500797"/>
            <a:ext cx="14539806" cy="310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69" u="none" cap="none" strike="noStrike">
                <a:solidFill>
                  <a:srgbClr val="FFFFFF"/>
                </a:solidFill>
                <a:latin typeface="Rubik Vinyl"/>
                <a:ea typeface="Rubik Vinyl"/>
                <a:cs typeface="Rubik Vinyl"/>
                <a:sym typeface="Rubik Vinyl"/>
              </a:rPr>
              <a:t>QUIZ TIME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170FF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0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359" name="Google Shape;359;p10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360" name="Google Shape;360;p10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361" name="Google Shape;361;p10"/>
          <p:cNvSpPr/>
          <p:nvPr/>
        </p:nvSpPr>
        <p:spPr>
          <a:xfrm>
            <a:off x="15510422" y="2847028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362" name="Google Shape;362;p10"/>
          <p:cNvSpPr/>
          <p:nvPr/>
        </p:nvSpPr>
        <p:spPr>
          <a:xfrm>
            <a:off x="16464466" y="6165174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363" name="Google Shape;363;p10"/>
          <p:cNvSpPr/>
          <p:nvPr/>
        </p:nvSpPr>
        <p:spPr>
          <a:xfrm>
            <a:off x="1958869" y="6606251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6"/>
                </a:lnTo>
                <a:lnTo>
                  <a:pt x="0" y="35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364" name="Google Shape;364;p10"/>
          <p:cNvSpPr/>
          <p:nvPr/>
        </p:nvSpPr>
        <p:spPr>
          <a:xfrm>
            <a:off x="1958869" y="2661233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65" name="Google Shape;365;p10"/>
          <p:cNvSpPr/>
          <p:nvPr/>
        </p:nvSpPr>
        <p:spPr>
          <a:xfrm>
            <a:off x="2948605" y="844335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66" name="Google Shape;366;p10"/>
          <p:cNvSpPr/>
          <p:nvPr/>
        </p:nvSpPr>
        <p:spPr>
          <a:xfrm>
            <a:off x="16674767" y="3475404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67" name="Google Shape;367;p10"/>
          <p:cNvSpPr/>
          <p:nvPr/>
        </p:nvSpPr>
        <p:spPr>
          <a:xfrm>
            <a:off x="14310735" y="1930707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68" name="Google Shape;368;p10"/>
          <p:cNvSpPr/>
          <p:nvPr/>
        </p:nvSpPr>
        <p:spPr>
          <a:xfrm>
            <a:off x="14603002" y="102064"/>
            <a:ext cx="3115079" cy="3025521"/>
          </a:xfrm>
          <a:custGeom>
            <a:rect b="b" l="l" r="r" t="t"/>
            <a:pathLst>
              <a:path extrusionOk="0" h="3025521" w="3115079">
                <a:moveTo>
                  <a:pt x="0" y="0"/>
                </a:moveTo>
                <a:lnTo>
                  <a:pt x="3115079" y="0"/>
                </a:lnTo>
                <a:lnTo>
                  <a:pt x="3115079" y="3025521"/>
                </a:lnTo>
                <a:lnTo>
                  <a:pt x="0" y="3025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0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8</a:t>
            </a:r>
            <a:endParaRPr/>
          </a:p>
        </p:txBody>
      </p:sp>
      <p:grpSp>
        <p:nvGrpSpPr>
          <p:cNvPr id="370" name="Google Shape;370;p10"/>
          <p:cNvGrpSpPr/>
          <p:nvPr/>
        </p:nvGrpSpPr>
        <p:grpSpPr>
          <a:xfrm>
            <a:off x="1370633" y="3819326"/>
            <a:ext cx="15574523" cy="4895418"/>
            <a:chOff x="0" y="-836032"/>
            <a:chExt cx="20766031" cy="6527224"/>
          </a:xfrm>
        </p:grpSpPr>
        <p:grpSp>
          <p:nvGrpSpPr>
            <p:cNvPr id="371" name="Google Shape;371;p10"/>
            <p:cNvGrpSpPr/>
            <p:nvPr/>
          </p:nvGrpSpPr>
          <p:grpSpPr>
            <a:xfrm>
              <a:off x="0" y="-833246"/>
              <a:ext cx="9793140" cy="3224428"/>
              <a:chOff x="0" y="-38100"/>
              <a:chExt cx="446296" cy="146945"/>
            </a:xfrm>
          </p:grpSpPr>
          <p:sp>
            <p:nvSpPr>
              <p:cNvPr id="372" name="Google Shape;372;p10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F1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0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0"/>
            <p:cNvGrpSpPr/>
            <p:nvPr/>
          </p:nvGrpSpPr>
          <p:grpSpPr>
            <a:xfrm>
              <a:off x="10972891" y="-836032"/>
              <a:ext cx="9793140" cy="3224428"/>
              <a:chOff x="0" y="-38100"/>
              <a:chExt cx="446296" cy="146945"/>
            </a:xfrm>
          </p:grpSpPr>
          <p:sp>
            <p:nvSpPr>
              <p:cNvPr id="375" name="Google Shape;375;p10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F1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0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0"/>
            <p:cNvGrpSpPr/>
            <p:nvPr/>
          </p:nvGrpSpPr>
          <p:grpSpPr>
            <a:xfrm>
              <a:off x="0" y="2466764"/>
              <a:ext cx="9793140" cy="3224428"/>
              <a:chOff x="0" y="-38100"/>
              <a:chExt cx="446296" cy="146945"/>
            </a:xfrm>
          </p:grpSpPr>
          <p:sp>
            <p:nvSpPr>
              <p:cNvPr id="378" name="Google Shape;378;p10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F1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0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10"/>
            <p:cNvGrpSpPr/>
            <p:nvPr/>
          </p:nvGrpSpPr>
          <p:grpSpPr>
            <a:xfrm>
              <a:off x="10972891" y="2466764"/>
              <a:ext cx="9793140" cy="3224428"/>
              <a:chOff x="0" y="-38100"/>
              <a:chExt cx="446296" cy="146945"/>
            </a:xfrm>
          </p:grpSpPr>
          <p:sp>
            <p:nvSpPr>
              <p:cNvPr id="381" name="Google Shape;381;p10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F1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0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3" name="Google Shape;383;p10"/>
            <p:cNvSpPr txBox="1"/>
            <p:nvPr/>
          </p:nvSpPr>
          <p:spPr>
            <a:xfrm>
              <a:off x="321046" y="66443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Your best friend</a:t>
              </a:r>
              <a:endParaRPr/>
            </a:p>
          </p:txBody>
        </p:sp>
        <p:sp>
          <p:nvSpPr>
            <p:cNvPr id="384" name="Google Shape;384;p10"/>
            <p:cNvSpPr txBox="1"/>
            <p:nvPr/>
          </p:nvSpPr>
          <p:spPr>
            <a:xfrm>
              <a:off x="11293938" y="66443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B. Your teacher</a:t>
              </a:r>
              <a:endParaRPr/>
            </a:p>
          </p:txBody>
        </p:sp>
        <p:sp>
          <p:nvSpPr>
            <p:cNvPr id="385" name="Google Shape;385;p10"/>
            <p:cNvSpPr txBox="1"/>
            <p:nvPr/>
          </p:nvSpPr>
          <p:spPr>
            <a:xfrm>
              <a:off x="160523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C. Your brother or sister</a:t>
              </a:r>
              <a:endParaRPr/>
            </a:p>
          </p:txBody>
        </p:sp>
        <p:sp>
          <p:nvSpPr>
            <p:cNvPr id="386" name="Google Shape;386;p10"/>
            <p:cNvSpPr txBox="1"/>
            <p:nvPr/>
          </p:nvSpPr>
          <p:spPr>
            <a:xfrm>
              <a:off x="11293938" y="3964441"/>
              <a:ext cx="8870972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D. Your parent or carer</a:t>
              </a:r>
              <a:endParaRPr/>
            </a:p>
          </p:txBody>
        </p:sp>
      </p:grpSp>
      <p:sp>
        <p:nvSpPr>
          <p:cNvPr id="387" name="Google Shape;387;p10"/>
          <p:cNvSpPr txBox="1"/>
          <p:nvPr/>
        </p:nvSpPr>
        <p:spPr>
          <a:xfrm>
            <a:off x="2023300" y="3004697"/>
            <a:ext cx="17617210" cy="687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is the ONLY person allowed to know your password besides you?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76" l="0" r="0" t="-7775"/>
            </a:stretch>
          </a:blipFill>
          <a:ln>
            <a:noFill/>
          </a:ln>
        </p:spPr>
      </p:sp>
      <p:sp>
        <p:nvSpPr>
          <p:cNvPr id="397" name="Google Shape;397;p11"/>
          <p:cNvSpPr/>
          <p:nvPr/>
        </p:nvSpPr>
        <p:spPr>
          <a:xfrm>
            <a:off x="9947972" y="499193"/>
            <a:ext cx="2010269" cy="1875165"/>
          </a:xfrm>
          <a:custGeom>
            <a:rect b="b" l="l" r="r" t="t"/>
            <a:pathLst>
              <a:path extrusionOk="0" h="1875165" w="2010269">
                <a:moveTo>
                  <a:pt x="0" y="0"/>
                </a:moveTo>
                <a:lnTo>
                  <a:pt x="2010269" y="0"/>
                </a:lnTo>
                <a:lnTo>
                  <a:pt x="2010269" y="1875166"/>
                </a:lnTo>
                <a:lnTo>
                  <a:pt x="0" y="1875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9428" l="-113771" r="0" t="0"/>
            </a:stretch>
          </a:blipFill>
          <a:ln>
            <a:noFill/>
          </a:ln>
        </p:spPr>
      </p:sp>
      <p:sp>
        <p:nvSpPr>
          <p:cNvPr id="398" name="Google Shape;398;p11"/>
          <p:cNvSpPr/>
          <p:nvPr/>
        </p:nvSpPr>
        <p:spPr>
          <a:xfrm>
            <a:off x="9363439" y="4872110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99" name="Google Shape;399;p11"/>
          <p:cNvSpPr/>
          <p:nvPr/>
        </p:nvSpPr>
        <p:spPr>
          <a:xfrm>
            <a:off x="7664547" y="9187174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2" y="0"/>
                </a:lnTo>
                <a:lnTo>
                  <a:pt x="584532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400" name="Google Shape;400;p11"/>
          <p:cNvSpPr/>
          <p:nvPr/>
        </p:nvSpPr>
        <p:spPr>
          <a:xfrm>
            <a:off x="8723398" y="9101579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401" name="Google Shape;401;p11"/>
          <p:cNvSpPr/>
          <p:nvPr/>
        </p:nvSpPr>
        <p:spPr>
          <a:xfrm>
            <a:off x="15122973" y="6196670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402" name="Google Shape;402;p11"/>
          <p:cNvSpPr/>
          <p:nvPr/>
        </p:nvSpPr>
        <p:spPr>
          <a:xfrm>
            <a:off x="818399" y="7011216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403" name="Google Shape;403;p11"/>
          <p:cNvSpPr/>
          <p:nvPr/>
        </p:nvSpPr>
        <p:spPr>
          <a:xfrm>
            <a:off x="14798735" y="213561"/>
            <a:ext cx="3178173" cy="3011319"/>
          </a:xfrm>
          <a:custGeom>
            <a:rect b="b" l="l" r="r" t="t"/>
            <a:pathLst>
              <a:path extrusionOk="0" h="3011319" w="3178173">
                <a:moveTo>
                  <a:pt x="0" y="0"/>
                </a:moveTo>
                <a:lnTo>
                  <a:pt x="3178173" y="0"/>
                </a:lnTo>
                <a:lnTo>
                  <a:pt x="3178173" y="3011319"/>
                </a:lnTo>
                <a:lnTo>
                  <a:pt x="0" y="3011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4" name="Google Shape;404;p11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405" name="Google Shape;405;p11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406" name="Google Shape;406;p11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407" name="Google Shape;407;p11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9</a:t>
            </a:r>
            <a:endParaRPr/>
          </a:p>
        </p:txBody>
      </p:sp>
      <p:grpSp>
        <p:nvGrpSpPr>
          <p:cNvPr id="408" name="Google Shape;408;p11"/>
          <p:cNvGrpSpPr/>
          <p:nvPr/>
        </p:nvGrpSpPr>
        <p:grpSpPr>
          <a:xfrm>
            <a:off x="1172025" y="4206160"/>
            <a:ext cx="15574523" cy="4895418"/>
            <a:chOff x="0" y="-836032"/>
            <a:chExt cx="20766031" cy="6527224"/>
          </a:xfrm>
        </p:grpSpPr>
        <p:grpSp>
          <p:nvGrpSpPr>
            <p:cNvPr id="409" name="Google Shape;409;p11"/>
            <p:cNvGrpSpPr/>
            <p:nvPr/>
          </p:nvGrpSpPr>
          <p:grpSpPr>
            <a:xfrm>
              <a:off x="0" y="-833246"/>
              <a:ext cx="9793140" cy="3224428"/>
              <a:chOff x="0" y="-38100"/>
              <a:chExt cx="446296" cy="146945"/>
            </a:xfrm>
          </p:grpSpPr>
          <p:sp>
            <p:nvSpPr>
              <p:cNvPr id="410" name="Google Shape;410;p11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BF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1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1"/>
            <p:cNvGrpSpPr/>
            <p:nvPr/>
          </p:nvGrpSpPr>
          <p:grpSpPr>
            <a:xfrm>
              <a:off x="10972891" y="-836032"/>
              <a:ext cx="9793140" cy="3224428"/>
              <a:chOff x="0" y="-38100"/>
              <a:chExt cx="446296" cy="146945"/>
            </a:xfrm>
          </p:grpSpPr>
          <p:sp>
            <p:nvSpPr>
              <p:cNvPr id="413" name="Google Shape;413;p11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BF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1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11"/>
            <p:cNvGrpSpPr/>
            <p:nvPr/>
          </p:nvGrpSpPr>
          <p:grpSpPr>
            <a:xfrm>
              <a:off x="29324" y="2466764"/>
              <a:ext cx="9793140" cy="3224428"/>
              <a:chOff x="0" y="-38100"/>
              <a:chExt cx="446296" cy="146945"/>
            </a:xfrm>
          </p:grpSpPr>
          <p:sp>
            <p:nvSpPr>
              <p:cNvPr id="416" name="Google Shape;416;p11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BF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1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1"/>
            <p:cNvGrpSpPr/>
            <p:nvPr/>
          </p:nvGrpSpPr>
          <p:grpSpPr>
            <a:xfrm>
              <a:off x="10972891" y="2466764"/>
              <a:ext cx="9793140" cy="3224428"/>
              <a:chOff x="0" y="-38100"/>
              <a:chExt cx="446296" cy="146945"/>
            </a:xfrm>
          </p:grpSpPr>
          <p:sp>
            <p:nvSpPr>
              <p:cNvPr id="419" name="Google Shape;419;p11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E6BF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1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1" name="Google Shape;421;p11"/>
            <p:cNvSpPr txBox="1"/>
            <p:nvPr/>
          </p:nvSpPr>
          <p:spPr>
            <a:xfrm>
              <a:off x="350370" y="66443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MyNameIsSam</a:t>
              </a:r>
              <a:endParaRPr/>
            </a:p>
          </p:txBody>
        </p:sp>
        <p:sp>
          <p:nvSpPr>
            <p:cNvPr id="422" name="Google Shape;422;p11"/>
            <p:cNvSpPr txBox="1"/>
            <p:nvPr/>
          </p:nvSpPr>
          <p:spPr>
            <a:xfrm>
              <a:off x="11293938" y="661645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B. Password1234</a:t>
              </a:r>
              <a:endParaRPr/>
            </a:p>
          </p:txBody>
        </p:sp>
        <p:sp>
          <p:nvSpPr>
            <p:cNvPr id="423" name="Google Shape;423;p11"/>
            <p:cNvSpPr txBox="1"/>
            <p:nvPr/>
          </p:nvSpPr>
          <p:spPr>
            <a:xfrm>
              <a:off x="350370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C. CharlieDog123</a:t>
              </a:r>
              <a:endParaRPr/>
            </a:p>
          </p:txBody>
        </p:sp>
        <p:sp>
          <p:nvSpPr>
            <p:cNvPr id="424" name="Google Shape;424;p11"/>
            <p:cNvSpPr txBox="1"/>
            <p:nvPr/>
          </p:nvSpPr>
          <p:spPr>
            <a:xfrm>
              <a:off x="11293938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D. FishBananaTractor9!</a:t>
              </a:r>
              <a:endParaRPr/>
            </a:p>
          </p:txBody>
        </p:sp>
      </p:grpSp>
      <p:sp>
        <p:nvSpPr>
          <p:cNvPr id="425" name="Google Shape;425;p11"/>
          <p:cNvSpPr txBox="1"/>
          <p:nvPr/>
        </p:nvSpPr>
        <p:spPr>
          <a:xfrm>
            <a:off x="1261877" y="3150306"/>
            <a:ext cx="15854098" cy="1221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of the following is the STRONGEST password based on the lesson's advice?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7BB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12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435" name="Google Shape;435;p12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436" name="Google Shape;436;p12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437" name="Google Shape;437;p12"/>
          <p:cNvSpPr/>
          <p:nvPr/>
        </p:nvSpPr>
        <p:spPr>
          <a:xfrm>
            <a:off x="15510422" y="2847028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438" name="Google Shape;438;p12"/>
          <p:cNvSpPr/>
          <p:nvPr/>
        </p:nvSpPr>
        <p:spPr>
          <a:xfrm>
            <a:off x="5295979" y="8536252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1" y="0"/>
                </a:lnTo>
                <a:lnTo>
                  <a:pt x="420601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439" name="Google Shape;439;p12"/>
          <p:cNvSpPr/>
          <p:nvPr/>
        </p:nvSpPr>
        <p:spPr>
          <a:xfrm>
            <a:off x="1958869" y="6606251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6"/>
                </a:lnTo>
                <a:lnTo>
                  <a:pt x="0" y="35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440" name="Google Shape;440;p12"/>
          <p:cNvSpPr/>
          <p:nvPr/>
        </p:nvSpPr>
        <p:spPr>
          <a:xfrm>
            <a:off x="3482829" y="6522159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1"/>
                </a:lnTo>
                <a:lnTo>
                  <a:pt x="0" y="54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441" name="Google Shape;441;p12"/>
          <p:cNvSpPr/>
          <p:nvPr/>
        </p:nvSpPr>
        <p:spPr>
          <a:xfrm>
            <a:off x="12823682" y="8536252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2" y="0"/>
                </a:lnTo>
                <a:lnTo>
                  <a:pt x="584532" y="542781"/>
                </a:lnTo>
                <a:lnTo>
                  <a:pt x="0" y="54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442" name="Google Shape;442;p12"/>
          <p:cNvSpPr/>
          <p:nvPr/>
        </p:nvSpPr>
        <p:spPr>
          <a:xfrm>
            <a:off x="15016665" y="270084"/>
            <a:ext cx="2266346" cy="2755436"/>
          </a:xfrm>
          <a:custGeom>
            <a:rect b="b" l="l" r="r" t="t"/>
            <a:pathLst>
              <a:path extrusionOk="0" h="2755436" w="2266346">
                <a:moveTo>
                  <a:pt x="0" y="0"/>
                </a:moveTo>
                <a:lnTo>
                  <a:pt x="2266347" y="0"/>
                </a:lnTo>
                <a:lnTo>
                  <a:pt x="2266347" y="2755437"/>
                </a:lnTo>
                <a:lnTo>
                  <a:pt x="0" y="2755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12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10</a:t>
            </a:r>
            <a:endParaRPr/>
          </a:p>
        </p:txBody>
      </p:sp>
      <p:sp>
        <p:nvSpPr>
          <p:cNvPr id="444" name="Google Shape;444;p12"/>
          <p:cNvSpPr txBox="1"/>
          <p:nvPr/>
        </p:nvSpPr>
        <p:spPr>
          <a:xfrm>
            <a:off x="3599153" y="3527863"/>
            <a:ext cx="11548971" cy="687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makes 'CharlieDog' a weak password?</a:t>
            </a:r>
            <a:endParaRPr/>
          </a:p>
        </p:txBody>
      </p:sp>
      <p:grpSp>
        <p:nvGrpSpPr>
          <p:cNvPr id="445" name="Google Shape;445;p12"/>
          <p:cNvGrpSpPr/>
          <p:nvPr/>
        </p:nvGrpSpPr>
        <p:grpSpPr>
          <a:xfrm>
            <a:off x="1356738" y="4271701"/>
            <a:ext cx="15574523" cy="4895418"/>
            <a:chOff x="0" y="-836032"/>
            <a:chExt cx="20766031" cy="6527224"/>
          </a:xfrm>
        </p:grpSpPr>
        <p:grpSp>
          <p:nvGrpSpPr>
            <p:cNvPr id="446" name="Google Shape;446;p12"/>
            <p:cNvGrpSpPr/>
            <p:nvPr/>
          </p:nvGrpSpPr>
          <p:grpSpPr>
            <a:xfrm>
              <a:off x="0" y="-833246"/>
              <a:ext cx="9793140" cy="3224428"/>
              <a:chOff x="0" y="-38100"/>
              <a:chExt cx="446296" cy="146945"/>
            </a:xfrm>
          </p:grpSpPr>
          <p:sp>
            <p:nvSpPr>
              <p:cNvPr id="447" name="Google Shape;447;p12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2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12"/>
            <p:cNvGrpSpPr/>
            <p:nvPr/>
          </p:nvGrpSpPr>
          <p:grpSpPr>
            <a:xfrm>
              <a:off x="10972891" y="-836032"/>
              <a:ext cx="9793140" cy="3224428"/>
              <a:chOff x="0" y="-38100"/>
              <a:chExt cx="446296" cy="146945"/>
            </a:xfrm>
          </p:grpSpPr>
          <p:sp>
            <p:nvSpPr>
              <p:cNvPr id="450" name="Google Shape;450;p12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2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12"/>
            <p:cNvGrpSpPr/>
            <p:nvPr/>
          </p:nvGrpSpPr>
          <p:grpSpPr>
            <a:xfrm>
              <a:off x="29324" y="2466764"/>
              <a:ext cx="9793140" cy="3224428"/>
              <a:chOff x="0" y="-38100"/>
              <a:chExt cx="446296" cy="146945"/>
            </a:xfrm>
          </p:grpSpPr>
          <p:sp>
            <p:nvSpPr>
              <p:cNvPr id="453" name="Google Shape;453;p12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2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12"/>
            <p:cNvGrpSpPr/>
            <p:nvPr/>
          </p:nvGrpSpPr>
          <p:grpSpPr>
            <a:xfrm>
              <a:off x="10972891" y="2466764"/>
              <a:ext cx="9793140" cy="3224428"/>
              <a:chOff x="0" y="-38100"/>
              <a:chExt cx="446296" cy="146945"/>
            </a:xfrm>
          </p:grpSpPr>
          <p:sp>
            <p:nvSpPr>
              <p:cNvPr id="456" name="Google Shape;456;p12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2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8" name="Google Shape;458;p12"/>
            <p:cNvSpPr txBox="1"/>
            <p:nvPr/>
          </p:nvSpPr>
          <p:spPr>
            <a:xfrm>
              <a:off x="350370" y="217145"/>
              <a:ext cx="9472093" cy="180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It uses a pet's name which is easy to guess</a:t>
              </a:r>
              <a:endParaRPr/>
            </a:p>
          </p:txBody>
        </p:sp>
        <p:sp>
          <p:nvSpPr>
            <p:cNvPr id="459" name="Google Shape;459;p12"/>
            <p:cNvSpPr txBox="1"/>
            <p:nvPr/>
          </p:nvSpPr>
          <p:spPr>
            <a:xfrm>
              <a:off x="11293938" y="664431"/>
              <a:ext cx="8369142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B. It doesn't have any letters</a:t>
              </a:r>
              <a:endParaRPr/>
            </a:p>
          </p:txBody>
        </p:sp>
        <p:sp>
          <p:nvSpPr>
            <p:cNvPr id="460" name="Google Shape;460;p12"/>
            <p:cNvSpPr txBox="1"/>
            <p:nvPr/>
          </p:nvSpPr>
          <p:spPr>
            <a:xfrm>
              <a:off x="321046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C. It is a random word</a:t>
              </a:r>
              <a:endParaRPr/>
            </a:p>
          </p:txBody>
        </p:sp>
        <p:sp>
          <p:nvSpPr>
            <p:cNvPr id="461" name="Google Shape;461;p12"/>
            <p:cNvSpPr txBox="1"/>
            <p:nvPr/>
          </p:nvSpPr>
          <p:spPr>
            <a:xfrm>
              <a:off x="11293938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D. It is too long to type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76" l="0" r="0" t="-7775"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10309390" y="2258887"/>
            <a:ext cx="2010269" cy="1875165"/>
          </a:xfrm>
          <a:custGeom>
            <a:rect b="b" l="l" r="r" t="t"/>
            <a:pathLst>
              <a:path extrusionOk="0" h="1875165" w="2010269">
                <a:moveTo>
                  <a:pt x="0" y="0"/>
                </a:moveTo>
                <a:lnTo>
                  <a:pt x="2010269" y="0"/>
                </a:lnTo>
                <a:lnTo>
                  <a:pt x="2010269" y="1875165"/>
                </a:lnTo>
                <a:lnTo>
                  <a:pt x="0" y="187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9428" l="-113771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>
            <a:off x="13605970" y="673607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1"/>
                </a:lnTo>
                <a:lnTo>
                  <a:pt x="0" y="54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>
            <a:off x="2998800" y="6902151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2" y="0"/>
                </a:lnTo>
                <a:lnTo>
                  <a:pt x="584532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1705329" y="6557583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1" y="0"/>
                </a:lnTo>
                <a:lnTo>
                  <a:pt x="420601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5610396" y="3196469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09" name="Google Shape;109;p2"/>
          <p:cNvSpPr/>
          <p:nvPr/>
        </p:nvSpPr>
        <p:spPr>
          <a:xfrm>
            <a:off x="0" y="7341707"/>
            <a:ext cx="18288063" cy="3833187"/>
          </a:xfrm>
          <a:custGeom>
            <a:rect b="b" l="l" r="r" t="t"/>
            <a:pathLst>
              <a:path extrusionOk="0" h="3833187" w="18288063">
                <a:moveTo>
                  <a:pt x="0" y="0"/>
                </a:moveTo>
                <a:lnTo>
                  <a:pt x="18288063" y="0"/>
                </a:lnTo>
                <a:lnTo>
                  <a:pt x="18288063" y="3833186"/>
                </a:lnTo>
                <a:lnTo>
                  <a:pt x="0" y="383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58224" l="0" r="0" t="0"/>
            </a:stretch>
          </a:blipFill>
          <a:ln>
            <a:noFill/>
          </a:ln>
        </p:spPr>
      </p:sp>
      <p:sp>
        <p:nvSpPr>
          <p:cNvPr id="110" name="Google Shape;110;p2"/>
          <p:cNvSpPr/>
          <p:nvPr/>
        </p:nvSpPr>
        <p:spPr>
          <a:xfrm>
            <a:off x="12109927" y="-895498"/>
            <a:ext cx="6178073" cy="5029550"/>
          </a:xfrm>
          <a:custGeom>
            <a:rect b="b" l="l" r="r" t="t"/>
            <a:pathLst>
              <a:path extrusionOk="0" h="5029550" w="6178073">
                <a:moveTo>
                  <a:pt x="0" y="0"/>
                </a:moveTo>
                <a:lnTo>
                  <a:pt x="6178073" y="0"/>
                </a:lnTo>
                <a:lnTo>
                  <a:pt x="6178073" y="5029550"/>
                </a:lnTo>
                <a:lnTo>
                  <a:pt x="0" y="5029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123333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335931" y="3936169"/>
            <a:ext cx="2738796" cy="6350831"/>
          </a:xfrm>
          <a:custGeom>
            <a:rect b="b" l="l" r="r" t="t"/>
            <a:pathLst>
              <a:path extrusionOk="0" h="6350831" w="2738796">
                <a:moveTo>
                  <a:pt x="0" y="0"/>
                </a:moveTo>
                <a:lnTo>
                  <a:pt x="2738796" y="0"/>
                </a:lnTo>
                <a:lnTo>
                  <a:pt x="2738796" y="6350831"/>
                </a:lnTo>
                <a:lnTo>
                  <a:pt x="0" y="6350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 txBox="1"/>
          <p:nvPr/>
        </p:nvSpPr>
        <p:spPr>
          <a:xfrm>
            <a:off x="2353333" y="1943127"/>
            <a:ext cx="13581335" cy="516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490" u="none" cap="none" strike="noStrike">
                <a:solidFill>
                  <a:srgbClr val="FFFFFF"/>
                </a:solidFill>
                <a:latin typeface="Rubik Vinyl"/>
                <a:ea typeface="Rubik Vinyl"/>
                <a:cs typeface="Rubik Vinyl"/>
                <a:sym typeface="Rubik Vinyl"/>
              </a:rPr>
              <a:t>Let’s begin!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C0D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3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122" name="Google Shape;122;p3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123" name="Google Shape;123;p3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124" name="Google Shape;124;p3"/>
          <p:cNvSpPr/>
          <p:nvPr/>
        </p:nvSpPr>
        <p:spPr>
          <a:xfrm>
            <a:off x="15510422" y="2742647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6"/>
                </a:lnTo>
                <a:lnTo>
                  <a:pt x="0" y="35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25" name="Google Shape;125;p3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1</a:t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>
            <a:off x="1349456" y="4143434"/>
            <a:ext cx="7346566" cy="2419226"/>
            <a:chOff x="-52" y="-10562"/>
            <a:chExt cx="446400" cy="147000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FA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-52" y="-10562"/>
              <a:ext cx="446400" cy="14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3"/>
          <p:cNvGrpSpPr/>
          <p:nvPr/>
        </p:nvGrpSpPr>
        <p:grpSpPr>
          <a:xfrm>
            <a:off x="9579987" y="3688144"/>
            <a:ext cx="7344855" cy="2418321"/>
            <a:chOff x="0" y="-38100"/>
            <a:chExt cx="446296" cy="146945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FA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>
            <a:off x="1350319" y="6165241"/>
            <a:ext cx="7344855" cy="2418321"/>
            <a:chOff x="0" y="-38100"/>
            <a:chExt cx="446296" cy="146945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FA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9579987" y="6165241"/>
            <a:ext cx="7344855" cy="2418321"/>
            <a:chOff x="0" y="-38100"/>
            <a:chExt cx="446296" cy="146945"/>
          </a:xfrm>
        </p:grpSpPr>
        <p:sp>
          <p:nvSpPr>
            <p:cNvPr id="136" name="Google Shape;136;p3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FABD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3"/>
          <p:cNvSpPr txBox="1"/>
          <p:nvPr/>
        </p:nvSpPr>
        <p:spPr>
          <a:xfrm>
            <a:off x="1657050" y="4686199"/>
            <a:ext cx="6731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The high score you got in a game</a:t>
            </a:r>
            <a:endParaRPr sz="1100"/>
          </a:p>
        </p:txBody>
      </p:sp>
      <p:sp>
        <p:nvSpPr>
          <p:cNvPr id="139" name="Google Shape;139;p3"/>
          <p:cNvSpPr txBox="1"/>
          <p:nvPr/>
        </p:nvSpPr>
        <p:spPr>
          <a:xfrm>
            <a:off x="9820772" y="4480116"/>
            <a:ext cx="71040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Your full name, address, and school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591186" y="7063249"/>
            <a:ext cx="71040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The name of your game character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9820772" y="7288499"/>
            <a:ext cx="710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Your favorite color and food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 rot="-120942">
            <a:off x="14793477" y="249771"/>
            <a:ext cx="2683195" cy="2260591"/>
          </a:xfrm>
          <a:custGeom>
            <a:rect b="b" l="l" r="r" t="t"/>
            <a:pathLst>
              <a:path extrusionOk="0" h="2260591" w="2683195">
                <a:moveTo>
                  <a:pt x="0" y="0"/>
                </a:moveTo>
                <a:lnTo>
                  <a:pt x="2683195" y="0"/>
                </a:lnTo>
                <a:lnTo>
                  <a:pt x="2683195" y="2260592"/>
                </a:lnTo>
                <a:lnTo>
                  <a:pt x="0" y="2260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3"/>
          <p:cNvSpPr txBox="1"/>
          <p:nvPr/>
        </p:nvSpPr>
        <p:spPr>
          <a:xfrm>
            <a:off x="1293052" y="2692757"/>
            <a:ext cx="15689058" cy="1221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'Puzzle Pieces' mentioned in the lesson that you should keep safe?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7DA4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153" name="Google Shape;153;p4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154" name="Google Shape;154;p4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155" name="Google Shape;155;p4"/>
          <p:cNvSpPr/>
          <p:nvPr/>
        </p:nvSpPr>
        <p:spPr>
          <a:xfrm>
            <a:off x="15510422" y="2847028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56" name="Google Shape;156;p4"/>
          <p:cNvSpPr/>
          <p:nvPr/>
        </p:nvSpPr>
        <p:spPr>
          <a:xfrm>
            <a:off x="5295979" y="8536252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1" y="0"/>
                </a:lnTo>
                <a:lnTo>
                  <a:pt x="420601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57" name="Google Shape;157;p4"/>
          <p:cNvSpPr/>
          <p:nvPr/>
        </p:nvSpPr>
        <p:spPr>
          <a:xfrm>
            <a:off x="1958869" y="6606251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6"/>
                </a:lnTo>
                <a:lnTo>
                  <a:pt x="0" y="35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58" name="Google Shape;158;p4"/>
          <p:cNvSpPr/>
          <p:nvPr/>
        </p:nvSpPr>
        <p:spPr>
          <a:xfrm>
            <a:off x="3482829" y="6522159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1"/>
                </a:lnTo>
                <a:lnTo>
                  <a:pt x="0" y="54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159" name="Google Shape;159;p4"/>
          <p:cNvSpPr/>
          <p:nvPr/>
        </p:nvSpPr>
        <p:spPr>
          <a:xfrm>
            <a:off x="16674767" y="3475404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160" name="Google Shape;160;p4"/>
          <p:cNvSpPr/>
          <p:nvPr/>
        </p:nvSpPr>
        <p:spPr>
          <a:xfrm>
            <a:off x="12823682" y="8536252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2" y="0"/>
                </a:lnTo>
                <a:lnTo>
                  <a:pt x="584532" y="542781"/>
                </a:lnTo>
                <a:lnTo>
                  <a:pt x="0" y="54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>
            <a:off x="15016665" y="270084"/>
            <a:ext cx="2266346" cy="2755436"/>
          </a:xfrm>
          <a:custGeom>
            <a:rect b="b" l="l" r="r" t="t"/>
            <a:pathLst>
              <a:path extrusionOk="0" h="2755436" w="2266346">
                <a:moveTo>
                  <a:pt x="0" y="0"/>
                </a:moveTo>
                <a:lnTo>
                  <a:pt x="2266347" y="0"/>
                </a:lnTo>
                <a:lnTo>
                  <a:pt x="2266347" y="2755437"/>
                </a:lnTo>
                <a:lnTo>
                  <a:pt x="0" y="2755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4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2</a:t>
            </a:r>
            <a:endParaRPr/>
          </a:p>
        </p:txBody>
      </p:sp>
      <p:grpSp>
        <p:nvGrpSpPr>
          <p:cNvPr id="163" name="Google Shape;163;p4"/>
          <p:cNvGrpSpPr/>
          <p:nvPr/>
        </p:nvGrpSpPr>
        <p:grpSpPr>
          <a:xfrm>
            <a:off x="1315351" y="4035840"/>
            <a:ext cx="7344855" cy="2418321"/>
            <a:chOff x="0" y="-38100"/>
            <a:chExt cx="446296" cy="146945"/>
          </a:xfrm>
        </p:grpSpPr>
        <p:sp>
          <p:nvSpPr>
            <p:cNvPr id="164" name="Google Shape;164;p4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B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9545019" y="4033750"/>
            <a:ext cx="7344855" cy="2418321"/>
            <a:chOff x="0" y="-38100"/>
            <a:chExt cx="446296" cy="146945"/>
          </a:xfrm>
        </p:grpSpPr>
        <p:sp>
          <p:nvSpPr>
            <p:cNvPr id="167" name="Google Shape;167;p4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B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4"/>
          <p:cNvGrpSpPr/>
          <p:nvPr/>
        </p:nvGrpSpPr>
        <p:grpSpPr>
          <a:xfrm>
            <a:off x="1337344" y="6510847"/>
            <a:ext cx="7344855" cy="2418321"/>
            <a:chOff x="0" y="-38100"/>
            <a:chExt cx="446296" cy="146945"/>
          </a:xfrm>
        </p:grpSpPr>
        <p:sp>
          <p:nvSpPr>
            <p:cNvPr id="170" name="Google Shape;170;p4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B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4"/>
          <p:cNvGrpSpPr/>
          <p:nvPr/>
        </p:nvGrpSpPr>
        <p:grpSpPr>
          <a:xfrm>
            <a:off x="9545019" y="6510847"/>
            <a:ext cx="7344855" cy="2418321"/>
            <a:chOff x="0" y="-38100"/>
            <a:chExt cx="446296" cy="146945"/>
          </a:xfrm>
        </p:grpSpPr>
        <p:sp>
          <p:nvSpPr>
            <p:cNvPr id="173" name="Google Shape;173;p4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B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4"/>
          <p:cNvSpPr txBox="1"/>
          <p:nvPr/>
        </p:nvSpPr>
        <p:spPr>
          <a:xfrm>
            <a:off x="1457736" y="5159097"/>
            <a:ext cx="710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Lie and say a different school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9785804" y="4825722"/>
            <a:ext cx="71040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Ask them which school they go to first</a:t>
            </a:r>
            <a:endParaRPr/>
          </a:p>
        </p:txBody>
      </p:sp>
      <p:sp>
        <p:nvSpPr>
          <p:cNvPr id="177" name="Google Shape;177;p4"/>
          <p:cNvSpPr txBox="1"/>
          <p:nvPr/>
        </p:nvSpPr>
        <p:spPr>
          <a:xfrm>
            <a:off x="1435743" y="7634105"/>
            <a:ext cx="710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Ignore, Block and tell an adult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9665411" y="7634105"/>
            <a:ext cx="710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Say 'I can't tell you'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1405202" y="2977896"/>
            <a:ext cx="15854098" cy="1221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 stranger online asks 'Which school do you go to?', what is the safest rule to follow?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7D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5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189" name="Google Shape;189;p5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190" name="Google Shape;190;p5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191" name="Google Shape;191;p5"/>
          <p:cNvSpPr/>
          <p:nvPr/>
        </p:nvSpPr>
        <p:spPr>
          <a:xfrm>
            <a:off x="16464466" y="6165174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92" name="Google Shape;192;p5"/>
          <p:cNvSpPr/>
          <p:nvPr/>
        </p:nvSpPr>
        <p:spPr>
          <a:xfrm>
            <a:off x="1958869" y="6606251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6"/>
                </a:lnTo>
                <a:lnTo>
                  <a:pt x="0" y="35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193" name="Google Shape;193;p5"/>
          <p:cNvSpPr/>
          <p:nvPr/>
        </p:nvSpPr>
        <p:spPr>
          <a:xfrm>
            <a:off x="2948605" y="844335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194" name="Google Shape;194;p5"/>
          <p:cNvSpPr/>
          <p:nvPr/>
        </p:nvSpPr>
        <p:spPr>
          <a:xfrm>
            <a:off x="15879934" y="844335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2" y="0"/>
                </a:lnTo>
                <a:lnTo>
                  <a:pt x="584532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195" name="Google Shape;195;p5"/>
          <p:cNvSpPr/>
          <p:nvPr/>
        </p:nvSpPr>
        <p:spPr>
          <a:xfrm>
            <a:off x="589490" y="757310"/>
            <a:ext cx="3907822" cy="2989484"/>
          </a:xfrm>
          <a:custGeom>
            <a:rect b="b" l="l" r="r" t="t"/>
            <a:pathLst>
              <a:path extrusionOk="0" h="2989484" w="3907822">
                <a:moveTo>
                  <a:pt x="0" y="0"/>
                </a:moveTo>
                <a:lnTo>
                  <a:pt x="3907823" y="0"/>
                </a:lnTo>
                <a:lnTo>
                  <a:pt x="3907823" y="2989484"/>
                </a:lnTo>
                <a:lnTo>
                  <a:pt x="0" y="2989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5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3</a:t>
            </a:r>
            <a:endParaRPr/>
          </a:p>
        </p:txBody>
      </p:sp>
      <p:grpSp>
        <p:nvGrpSpPr>
          <p:cNvPr id="197" name="Google Shape;197;p5"/>
          <p:cNvGrpSpPr/>
          <p:nvPr/>
        </p:nvGrpSpPr>
        <p:grpSpPr>
          <a:xfrm>
            <a:off x="1310545" y="4853075"/>
            <a:ext cx="15574523" cy="4895418"/>
            <a:chOff x="0" y="-836032"/>
            <a:chExt cx="20766031" cy="6527224"/>
          </a:xfrm>
        </p:grpSpPr>
        <p:grpSp>
          <p:nvGrpSpPr>
            <p:cNvPr id="198" name="Google Shape;198;p5"/>
            <p:cNvGrpSpPr/>
            <p:nvPr/>
          </p:nvGrpSpPr>
          <p:grpSpPr>
            <a:xfrm>
              <a:off x="0" y="-833246"/>
              <a:ext cx="9793140" cy="3224428"/>
              <a:chOff x="0" y="-38100"/>
              <a:chExt cx="446296" cy="146945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5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5"/>
            <p:cNvGrpSpPr/>
            <p:nvPr/>
          </p:nvGrpSpPr>
          <p:grpSpPr>
            <a:xfrm>
              <a:off x="10972891" y="-836032"/>
              <a:ext cx="9793140" cy="3224428"/>
              <a:chOff x="0" y="-38100"/>
              <a:chExt cx="446296" cy="146945"/>
            </a:xfrm>
          </p:grpSpPr>
          <p:sp>
            <p:nvSpPr>
              <p:cNvPr id="202" name="Google Shape;202;p5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5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5"/>
            <p:cNvGrpSpPr/>
            <p:nvPr/>
          </p:nvGrpSpPr>
          <p:grpSpPr>
            <a:xfrm>
              <a:off x="29324" y="2466764"/>
              <a:ext cx="9793140" cy="3224428"/>
              <a:chOff x="0" y="-38100"/>
              <a:chExt cx="446296" cy="146945"/>
            </a:xfrm>
          </p:grpSpPr>
          <p:sp>
            <p:nvSpPr>
              <p:cNvPr id="205" name="Google Shape;205;p5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5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5"/>
            <p:cNvGrpSpPr/>
            <p:nvPr/>
          </p:nvGrpSpPr>
          <p:grpSpPr>
            <a:xfrm>
              <a:off x="10972891" y="2466764"/>
              <a:ext cx="9793140" cy="3224428"/>
              <a:chOff x="0" y="-38100"/>
              <a:chExt cx="446296" cy="146945"/>
            </a:xfrm>
          </p:grpSpPr>
          <p:sp>
            <p:nvSpPr>
              <p:cNvPr id="208" name="Google Shape;208;p5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5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5"/>
            <p:cNvSpPr txBox="1"/>
            <p:nvPr/>
          </p:nvSpPr>
          <p:spPr>
            <a:xfrm>
              <a:off x="189847" y="664431"/>
              <a:ext cx="9472200" cy="7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A </a:t>
              </a:r>
              <a:r>
                <a:rPr lang="en-US" sz="3800"/>
                <a:t>friend’s house</a:t>
              </a:r>
              <a:endParaRPr/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11293938" y="661645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B. A public park</a:t>
              </a: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160523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C. A private bedroom</a:t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11293938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D. A locked classroom</a:t>
              </a:r>
              <a:endParaRPr/>
            </a:p>
          </p:txBody>
        </p:sp>
      </p:grpSp>
      <p:sp>
        <p:nvSpPr>
          <p:cNvPr id="214" name="Google Shape;214;p5"/>
          <p:cNvSpPr txBox="1"/>
          <p:nvPr/>
        </p:nvSpPr>
        <p:spPr>
          <a:xfrm>
            <a:off x="1433524" y="3773369"/>
            <a:ext cx="15230166" cy="1221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the lesson, playing an online game like Roblox or watching Youtube is compared to being in which place?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92B7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6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224" name="Google Shape;224;p6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225" name="Google Shape;225;p6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226" name="Google Shape;226;p6"/>
          <p:cNvSpPr/>
          <p:nvPr/>
        </p:nvSpPr>
        <p:spPr>
          <a:xfrm>
            <a:off x="2461436" y="5143500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227" name="Google Shape;227;p6"/>
          <p:cNvSpPr/>
          <p:nvPr/>
        </p:nvSpPr>
        <p:spPr>
          <a:xfrm>
            <a:off x="1958869" y="6606251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6"/>
                </a:lnTo>
                <a:lnTo>
                  <a:pt x="0" y="35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228" name="Google Shape;228;p6"/>
          <p:cNvSpPr/>
          <p:nvPr/>
        </p:nvSpPr>
        <p:spPr>
          <a:xfrm>
            <a:off x="2948605" y="844335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229" name="Google Shape;229;p6"/>
          <p:cNvSpPr/>
          <p:nvPr/>
        </p:nvSpPr>
        <p:spPr>
          <a:xfrm>
            <a:off x="13287423" y="8233183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grpSp>
        <p:nvGrpSpPr>
          <p:cNvPr id="230" name="Google Shape;230;p6"/>
          <p:cNvGrpSpPr/>
          <p:nvPr/>
        </p:nvGrpSpPr>
        <p:grpSpPr>
          <a:xfrm>
            <a:off x="1028700" y="3973108"/>
            <a:ext cx="7344855" cy="2418321"/>
            <a:chOff x="0" y="-38100"/>
            <a:chExt cx="446296" cy="146945"/>
          </a:xfrm>
        </p:grpSpPr>
        <p:sp>
          <p:nvSpPr>
            <p:cNvPr id="231" name="Google Shape;231;p6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F1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9258368" y="3971018"/>
            <a:ext cx="7344855" cy="2418321"/>
            <a:chOff x="0" y="-38100"/>
            <a:chExt cx="446296" cy="146945"/>
          </a:xfrm>
        </p:grpSpPr>
        <p:sp>
          <p:nvSpPr>
            <p:cNvPr id="234" name="Google Shape;234;p6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F1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1028700" y="6448115"/>
            <a:ext cx="7344855" cy="2418321"/>
            <a:chOff x="0" y="-38100"/>
            <a:chExt cx="446296" cy="146945"/>
          </a:xfrm>
        </p:grpSpPr>
        <p:sp>
          <p:nvSpPr>
            <p:cNvPr id="237" name="Google Shape;237;p6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F1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9258368" y="6448115"/>
            <a:ext cx="7344855" cy="2418321"/>
            <a:chOff x="0" y="-38100"/>
            <a:chExt cx="446296" cy="146945"/>
          </a:xfrm>
        </p:grpSpPr>
        <p:sp>
          <p:nvSpPr>
            <p:cNvPr id="240" name="Google Shape;240;p6"/>
            <p:cNvSpPr/>
            <p:nvPr/>
          </p:nvSpPr>
          <p:spPr>
            <a:xfrm>
              <a:off x="0" y="0"/>
              <a:ext cx="446296" cy="108845"/>
            </a:xfrm>
            <a:custGeom>
              <a:rect b="b" l="l" r="r" t="t"/>
              <a:pathLst>
                <a:path extrusionOk="0" h="108845" w="446296">
                  <a:moveTo>
                    <a:pt x="36140" y="0"/>
                  </a:moveTo>
                  <a:lnTo>
                    <a:pt x="410156" y="0"/>
                  </a:lnTo>
                  <a:cubicBezTo>
                    <a:pt x="430116" y="0"/>
                    <a:pt x="446296" y="16180"/>
                    <a:pt x="446296" y="36140"/>
                  </a:cubicBezTo>
                  <a:lnTo>
                    <a:pt x="446296" y="72705"/>
                  </a:lnTo>
                  <a:cubicBezTo>
                    <a:pt x="446296" y="82290"/>
                    <a:pt x="442488" y="91482"/>
                    <a:pt x="435711" y="98260"/>
                  </a:cubicBezTo>
                  <a:cubicBezTo>
                    <a:pt x="428933" y="105037"/>
                    <a:pt x="419741" y="108845"/>
                    <a:pt x="410156" y="108845"/>
                  </a:cubicBezTo>
                  <a:lnTo>
                    <a:pt x="36140" y="108845"/>
                  </a:lnTo>
                  <a:cubicBezTo>
                    <a:pt x="26555" y="108845"/>
                    <a:pt x="17363" y="105037"/>
                    <a:pt x="10585" y="98260"/>
                  </a:cubicBezTo>
                  <a:cubicBezTo>
                    <a:pt x="3808" y="91482"/>
                    <a:pt x="0" y="82290"/>
                    <a:pt x="0" y="72705"/>
                  </a:cubicBezTo>
                  <a:lnTo>
                    <a:pt x="0" y="36140"/>
                  </a:lnTo>
                  <a:cubicBezTo>
                    <a:pt x="0" y="26555"/>
                    <a:pt x="3808" y="17363"/>
                    <a:pt x="10585" y="10585"/>
                  </a:cubicBezTo>
                  <a:cubicBezTo>
                    <a:pt x="17363" y="3808"/>
                    <a:pt x="26555" y="0"/>
                    <a:pt x="36140" y="0"/>
                  </a:cubicBezTo>
                  <a:close/>
                </a:path>
              </a:pathLst>
            </a:custGeom>
            <a:solidFill>
              <a:srgbClr val="E6F1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0" y="-38100"/>
              <a:ext cx="446296" cy="146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6"/>
          <p:cNvSpPr txBox="1"/>
          <p:nvPr/>
        </p:nvSpPr>
        <p:spPr>
          <a:xfrm>
            <a:off x="1269484" y="4762990"/>
            <a:ext cx="71040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Because the internet connection is secure</a:t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>
            <a:off x="9499153" y="5096365"/>
            <a:ext cx="710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Because you are outside</a:t>
            </a:r>
            <a:endParaRPr/>
          </a:p>
        </p:txBody>
      </p:sp>
      <p:sp>
        <p:nvSpPr>
          <p:cNvPr id="244" name="Google Shape;244;p6"/>
          <p:cNvSpPr txBox="1"/>
          <p:nvPr/>
        </p:nvSpPr>
        <p:spPr>
          <a:xfrm>
            <a:off x="1149117" y="7237998"/>
            <a:ext cx="71040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Because you are using a tablet</a:t>
            </a:r>
            <a:endParaRPr/>
          </a:p>
        </p:txBody>
      </p:sp>
      <p:sp>
        <p:nvSpPr>
          <p:cNvPr id="245" name="Google Shape;245;p6"/>
          <p:cNvSpPr txBox="1"/>
          <p:nvPr/>
        </p:nvSpPr>
        <p:spPr>
          <a:xfrm>
            <a:off x="9499153" y="7237998"/>
            <a:ext cx="66531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Because only people you know and trust are invited</a:t>
            </a:r>
            <a:endParaRPr/>
          </a:p>
        </p:txBody>
      </p:sp>
      <p:sp>
        <p:nvSpPr>
          <p:cNvPr id="246" name="Google Shape;246;p6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4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1681367" y="3208676"/>
            <a:ext cx="1761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a video call with your grandma considered a 'Private Space'?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7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257" name="Google Shape;257;p7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259" name="Google Shape;259;p7"/>
          <p:cNvSpPr/>
          <p:nvPr/>
        </p:nvSpPr>
        <p:spPr>
          <a:xfrm>
            <a:off x="2948605" y="844335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260" name="Google Shape;260;p7"/>
          <p:cNvSpPr/>
          <p:nvPr/>
        </p:nvSpPr>
        <p:spPr>
          <a:xfrm>
            <a:off x="478755" y="543388"/>
            <a:ext cx="3054383" cy="3860200"/>
          </a:xfrm>
          <a:custGeom>
            <a:rect b="b" l="l" r="r" t="t"/>
            <a:pathLst>
              <a:path extrusionOk="0" h="3860200" w="3054383">
                <a:moveTo>
                  <a:pt x="0" y="0"/>
                </a:moveTo>
                <a:lnTo>
                  <a:pt x="3054383" y="0"/>
                </a:lnTo>
                <a:lnTo>
                  <a:pt x="3054383" y="3860199"/>
                </a:lnTo>
                <a:lnTo>
                  <a:pt x="0" y="3860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7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5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4950226" y="3527875"/>
            <a:ext cx="993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these is an unsafe username?</a:t>
            </a:r>
            <a:endParaRPr/>
          </a:p>
        </p:txBody>
      </p:sp>
      <p:grpSp>
        <p:nvGrpSpPr>
          <p:cNvPr id="263" name="Google Shape;263;p7"/>
          <p:cNvGrpSpPr/>
          <p:nvPr/>
        </p:nvGrpSpPr>
        <p:grpSpPr>
          <a:xfrm>
            <a:off x="2744459" y="4524192"/>
            <a:ext cx="12225741" cy="4335025"/>
            <a:chOff x="0" y="-1312542"/>
            <a:chExt cx="16300987" cy="5780033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0" y="-1310355"/>
              <a:ext cx="7687451" cy="3187393"/>
              <a:chOff x="0" y="-76200"/>
              <a:chExt cx="446296" cy="18504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7"/>
              <p:cNvSpPr txBox="1"/>
              <p:nvPr/>
            </p:nvSpPr>
            <p:spPr>
              <a:xfrm>
                <a:off x="0" y="-76200"/>
                <a:ext cx="446296" cy="185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9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7"/>
            <p:cNvGrpSpPr/>
            <p:nvPr/>
          </p:nvGrpSpPr>
          <p:grpSpPr>
            <a:xfrm>
              <a:off x="8613536" y="-1312542"/>
              <a:ext cx="7687451" cy="3187393"/>
              <a:chOff x="0" y="-76200"/>
              <a:chExt cx="446296" cy="185045"/>
            </a:xfrm>
          </p:grpSpPr>
          <p:sp>
            <p:nvSpPr>
              <p:cNvPr id="268" name="Google Shape;268;p7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7"/>
              <p:cNvSpPr txBox="1"/>
              <p:nvPr/>
            </p:nvSpPr>
            <p:spPr>
              <a:xfrm>
                <a:off x="0" y="-76200"/>
                <a:ext cx="446296" cy="185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9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7"/>
            <p:cNvGrpSpPr/>
            <p:nvPr/>
          </p:nvGrpSpPr>
          <p:grpSpPr>
            <a:xfrm>
              <a:off x="23019" y="1280098"/>
              <a:ext cx="7687451" cy="3187393"/>
              <a:chOff x="0" y="-76200"/>
              <a:chExt cx="446296" cy="185045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7"/>
              <p:cNvSpPr txBox="1"/>
              <p:nvPr/>
            </p:nvSpPr>
            <p:spPr>
              <a:xfrm>
                <a:off x="0" y="-76200"/>
                <a:ext cx="446296" cy="185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9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7"/>
            <p:cNvGrpSpPr/>
            <p:nvPr/>
          </p:nvGrpSpPr>
          <p:grpSpPr>
            <a:xfrm>
              <a:off x="8613536" y="1280098"/>
              <a:ext cx="7687451" cy="3187393"/>
              <a:chOff x="0" y="-76200"/>
              <a:chExt cx="446296" cy="185045"/>
            </a:xfrm>
          </p:grpSpPr>
          <p:sp>
            <p:nvSpPr>
              <p:cNvPr id="274" name="Google Shape;274;p7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7"/>
              <p:cNvSpPr txBox="1"/>
              <p:nvPr/>
            </p:nvSpPr>
            <p:spPr>
              <a:xfrm>
                <a:off x="0" y="-76200"/>
                <a:ext cx="446296" cy="185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9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7"/>
            <p:cNvSpPr txBox="1"/>
            <p:nvPr/>
          </p:nvSpPr>
          <p:spPr>
            <a:xfrm>
              <a:off x="275035" y="486612"/>
              <a:ext cx="7435434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FastRunner2024</a:t>
              </a:r>
              <a:endParaRPr/>
            </a:p>
          </p:txBody>
        </p:sp>
        <p:sp>
          <p:nvSpPr>
            <p:cNvPr id="277" name="Google Shape;277;p7"/>
            <p:cNvSpPr txBox="1"/>
            <p:nvPr/>
          </p:nvSpPr>
          <p:spPr>
            <a:xfrm>
              <a:off x="8865552" y="488799"/>
              <a:ext cx="7435434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B. Tom_Year5_London</a:t>
              </a:r>
              <a:endParaRPr/>
            </a:p>
          </p:txBody>
        </p:sp>
        <p:sp>
          <p:nvSpPr>
            <p:cNvPr id="278" name="Google Shape;278;p7"/>
            <p:cNvSpPr txBox="1"/>
            <p:nvPr/>
          </p:nvSpPr>
          <p:spPr>
            <a:xfrm>
              <a:off x="275035" y="3079251"/>
              <a:ext cx="7435434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C. MegaBuilder99</a:t>
              </a:r>
              <a:endParaRPr/>
            </a:p>
          </p:txBody>
        </p:sp>
        <p:sp>
          <p:nvSpPr>
            <p:cNvPr id="279" name="Google Shape;279;p7"/>
            <p:cNvSpPr txBox="1"/>
            <p:nvPr/>
          </p:nvSpPr>
          <p:spPr>
            <a:xfrm>
              <a:off x="8865552" y="3079251"/>
              <a:ext cx="7435434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D. CoolCat_7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A8A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8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289" name="Google Shape;289;p8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290" name="Google Shape;290;p8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291" name="Google Shape;291;p8"/>
          <p:cNvSpPr/>
          <p:nvPr/>
        </p:nvSpPr>
        <p:spPr>
          <a:xfrm>
            <a:off x="16464466" y="6165174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292" name="Google Shape;292;p8"/>
          <p:cNvSpPr/>
          <p:nvPr/>
        </p:nvSpPr>
        <p:spPr>
          <a:xfrm>
            <a:off x="1028700" y="3475404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293" name="Google Shape;293;p8"/>
          <p:cNvSpPr/>
          <p:nvPr/>
        </p:nvSpPr>
        <p:spPr>
          <a:xfrm>
            <a:off x="13268" y="7951824"/>
            <a:ext cx="2872068" cy="2197132"/>
          </a:xfrm>
          <a:custGeom>
            <a:rect b="b" l="l" r="r" t="t"/>
            <a:pathLst>
              <a:path extrusionOk="0" h="2197132" w="2872068">
                <a:moveTo>
                  <a:pt x="0" y="0"/>
                </a:moveTo>
                <a:lnTo>
                  <a:pt x="2872068" y="0"/>
                </a:lnTo>
                <a:lnTo>
                  <a:pt x="2872068" y="2197132"/>
                </a:lnTo>
                <a:lnTo>
                  <a:pt x="0" y="2197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8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6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3369526" y="2513250"/>
            <a:ext cx="1292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know if you are in a public space online?</a:t>
            </a:r>
            <a:endParaRPr/>
          </a:p>
        </p:txBody>
      </p:sp>
      <p:grpSp>
        <p:nvGrpSpPr>
          <p:cNvPr id="296" name="Google Shape;296;p8"/>
          <p:cNvGrpSpPr/>
          <p:nvPr/>
        </p:nvGrpSpPr>
        <p:grpSpPr>
          <a:xfrm>
            <a:off x="1127100" y="3257086"/>
            <a:ext cx="15574523" cy="4895418"/>
            <a:chOff x="0" y="-836032"/>
            <a:chExt cx="20766031" cy="6527224"/>
          </a:xfrm>
        </p:grpSpPr>
        <p:grpSp>
          <p:nvGrpSpPr>
            <p:cNvPr id="297" name="Google Shape;297;p8"/>
            <p:cNvGrpSpPr/>
            <p:nvPr/>
          </p:nvGrpSpPr>
          <p:grpSpPr>
            <a:xfrm>
              <a:off x="0" y="-833246"/>
              <a:ext cx="9793140" cy="3224428"/>
              <a:chOff x="0" y="-38100"/>
              <a:chExt cx="446296" cy="146945"/>
            </a:xfrm>
          </p:grpSpPr>
          <p:sp>
            <p:nvSpPr>
              <p:cNvPr id="298" name="Google Shape;298;p8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8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8"/>
            <p:cNvGrpSpPr/>
            <p:nvPr/>
          </p:nvGrpSpPr>
          <p:grpSpPr>
            <a:xfrm>
              <a:off x="10972891" y="-836032"/>
              <a:ext cx="9793140" cy="3224428"/>
              <a:chOff x="0" y="-38100"/>
              <a:chExt cx="446296" cy="146945"/>
            </a:xfrm>
          </p:grpSpPr>
          <p:sp>
            <p:nvSpPr>
              <p:cNvPr id="301" name="Google Shape;301;p8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8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8"/>
            <p:cNvGrpSpPr/>
            <p:nvPr/>
          </p:nvGrpSpPr>
          <p:grpSpPr>
            <a:xfrm>
              <a:off x="29324" y="2466764"/>
              <a:ext cx="9793140" cy="3224428"/>
              <a:chOff x="0" y="-38100"/>
              <a:chExt cx="446296" cy="146945"/>
            </a:xfrm>
          </p:grpSpPr>
          <p:sp>
            <p:nvSpPr>
              <p:cNvPr id="304" name="Google Shape;304;p8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8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8"/>
            <p:cNvGrpSpPr/>
            <p:nvPr/>
          </p:nvGrpSpPr>
          <p:grpSpPr>
            <a:xfrm>
              <a:off x="10972891" y="2466764"/>
              <a:ext cx="9793140" cy="3224428"/>
              <a:chOff x="0" y="-38100"/>
              <a:chExt cx="446296" cy="146945"/>
            </a:xfrm>
          </p:grpSpPr>
          <p:sp>
            <p:nvSpPr>
              <p:cNvPr id="307" name="Google Shape;307;p8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8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Google Shape;309;p8"/>
            <p:cNvSpPr txBox="1"/>
            <p:nvPr/>
          </p:nvSpPr>
          <p:spPr>
            <a:xfrm>
              <a:off x="350370" y="217145"/>
              <a:ext cx="9472093" cy="180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If you are using a password, it is private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1293938" y="219931"/>
              <a:ext cx="8369142" cy="180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B. If you are wearing pajamas, it is private</a:t>
              </a:r>
              <a:endParaRPr/>
            </a:p>
          </p:txBody>
        </p:sp>
        <p:sp>
          <p:nvSpPr>
            <p:cNvPr id="311" name="Google Shape;311;p8"/>
            <p:cNvSpPr txBox="1"/>
            <p:nvPr/>
          </p:nvSpPr>
          <p:spPr>
            <a:xfrm>
              <a:off x="350370" y="3519941"/>
              <a:ext cx="9472093" cy="180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C. If you are playing at night, it is private</a:t>
              </a:r>
              <a:endParaRPr/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11293938" y="3519941"/>
              <a:ext cx="9472093" cy="180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D. If there are people you don't know in the game, it is public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88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9"/>
          <p:cNvGrpSpPr/>
          <p:nvPr/>
        </p:nvGrpSpPr>
        <p:grpSpPr>
          <a:xfrm>
            <a:off x="4960019" y="756161"/>
            <a:ext cx="7637297" cy="1717326"/>
            <a:chOff x="0" y="0"/>
            <a:chExt cx="10183062" cy="2289768"/>
          </a:xfrm>
        </p:grpSpPr>
        <p:sp>
          <p:nvSpPr>
            <p:cNvPr id="322" name="Google Shape;322;p9"/>
            <p:cNvSpPr/>
            <p:nvPr/>
          </p:nvSpPr>
          <p:spPr>
            <a:xfrm>
              <a:off x="4537088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  <p:sp>
          <p:nvSpPr>
            <p:cNvPr id="323" name="Google Shape;323;p9"/>
            <p:cNvSpPr/>
            <p:nvPr/>
          </p:nvSpPr>
          <p:spPr>
            <a:xfrm>
              <a:off x="0" y="0"/>
              <a:ext cx="5645974" cy="2289768"/>
            </a:xfrm>
            <a:custGeom>
              <a:rect b="b" l="l" r="r" t="t"/>
              <a:pathLst>
                <a:path extrusionOk="0" h="2289768" w="5645974">
                  <a:moveTo>
                    <a:pt x="0" y="0"/>
                  </a:moveTo>
                  <a:lnTo>
                    <a:pt x="5645974" y="0"/>
                  </a:lnTo>
                  <a:lnTo>
                    <a:pt x="5645974" y="2289768"/>
                  </a:lnTo>
                  <a:lnTo>
                    <a:pt x="0" y="22897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081" l="0" r="0" t="-24372"/>
              </a:stretch>
            </a:blipFill>
            <a:ln>
              <a:noFill/>
            </a:ln>
          </p:spPr>
        </p:sp>
      </p:grpSp>
      <p:sp>
        <p:nvSpPr>
          <p:cNvPr id="324" name="Google Shape;324;p9"/>
          <p:cNvSpPr/>
          <p:nvPr/>
        </p:nvSpPr>
        <p:spPr>
          <a:xfrm>
            <a:off x="15510422" y="2847028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325" name="Google Shape;325;p9"/>
          <p:cNvSpPr/>
          <p:nvPr/>
        </p:nvSpPr>
        <p:spPr>
          <a:xfrm>
            <a:off x="16464466" y="6165174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5"/>
                </a:lnTo>
                <a:lnTo>
                  <a:pt x="0" y="35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326" name="Google Shape;326;p9"/>
          <p:cNvSpPr/>
          <p:nvPr/>
        </p:nvSpPr>
        <p:spPr>
          <a:xfrm>
            <a:off x="1958869" y="6606251"/>
            <a:ext cx="420602" cy="356985"/>
          </a:xfrm>
          <a:custGeom>
            <a:rect b="b" l="l" r="r" t="t"/>
            <a:pathLst>
              <a:path extrusionOk="0" h="356985" w="420602">
                <a:moveTo>
                  <a:pt x="0" y="0"/>
                </a:moveTo>
                <a:lnTo>
                  <a:pt x="420602" y="0"/>
                </a:lnTo>
                <a:lnTo>
                  <a:pt x="420602" y="356986"/>
                </a:lnTo>
                <a:lnTo>
                  <a:pt x="0" y="35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27195" l="-543737" r="-377921" t="-425143"/>
            </a:stretch>
          </a:blipFill>
          <a:ln>
            <a:noFill/>
          </a:ln>
        </p:spPr>
      </p:sp>
      <p:sp>
        <p:nvSpPr>
          <p:cNvPr id="327" name="Google Shape;327;p9"/>
          <p:cNvSpPr/>
          <p:nvPr/>
        </p:nvSpPr>
        <p:spPr>
          <a:xfrm>
            <a:off x="4072954" y="8998518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1"/>
                </a:lnTo>
                <a:lnTo>
                  <a:pt x="0" y="54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28" name="Google Shape;328;p9"/>
          <p:cNvSpPr/>
          <p:nvPr/>
        </p:nvSpPr>
        <p:spPr>
          <a:xfrm>
            <a:off x="2948605" y="844335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3" y="0"/>
                </a:lnTo>
                <a:lnTo>
                  <a:pt x="584533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29" name="Google Shape;329;p9"/>
          <p:cNvSpPr/>
          <p:nvPr/>
        </p:nvSpPr>
        <p:spPr>
          <a:xfrm>
            <a:off x="15879934" y="8443355"/>
            <a:ext cx="584533" cy="542780"/>
          </a:xfrm>
          <a:custGeom>
            <a:rect b="b" l="l" r="r" t="t"/>
            <a:pathLst>
              <a:path extrusionOk="0" h="542780" w="584533">
                <a:moveTo>
                  <a:pt x="0" y="0"/>
                </a:moveTo>
                <a:lnTo>
                  <a:pt x="584532" y="0"/>
                </a:lnTo>
                <a:lnTo>
                  <a:pt x="584532" y="542780"/>
                </a:lnTo>
                <a:lnTo>
                  <a:pt x="0" y="54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95808" l="-501911" r="-133166" t="-62227"/>
            </a:stretch>
          </a:blipFill>
          <a:ln>
            <a:noFill/>
          </a:ln>
        </p:spPr>
      </p:sp>
      <p:sp>
        <p:nvSpPr>
          <p:cNvPr id="330" name="Google Shape;330;p9"/>
          <p:cNvSpPr/>
          <p:nvPr/>
        </p:nvSpPr>
        <p:spPr>
          <a:xfrm>
            <a:off x="721583" y="1614824"/>
            <a:ext cx="3643638" cy="2846592"/>
          </a:xfrm>
          <a:custGeom>
            <a:rect b="b" l="l" r="r" t="t"/>
            <a:pathLst>
              <a:path extrusionOk="0" h="2846592" w="3643638">
                <a:moveTo>
                  <a:pt x="0" y="0"/>
                </a:moveTo>
                <a:lnTo>
                  <a:pt x="3643638" y="0"/>
                </a:lnTo>
                <a:lnTo>
                  <a:pt x="3643638" y="2846593"/>
                </a:lnTo>
                <a:lnTo>
                  <a:pt x="0" y="2846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9"/>
          <p:cNvSpPr txBox="1"/>
          <p:nvPr/>
        </p:nvSpPr>
        <p:spPr>
          <a:xfrm>
            <a:off x="4960019" y="1233106"/>
            <a:ext cx="7637297" cy="6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8" u="none" cap="none" strike="noStrike">
                <a:solidFill>
                  <a:srgbClr val="3A384C"/>
                </a:solidFill>
                <a:latin typeface="Sanchez"/>
                <a:ea typeface="Sanchez"/>
                <a:cs typeface="Sanchez"/>
                <a:sym typeface="Sanchez"/>
              </a:rPr>
              <a:t>Question 7</a:t>
            </a:r>
            <a:endParaRPr/>
          </a:p>
        </p:txBody>
      </p:sp>
      <p:sp>
        <p:nvSpPr>
          <p:cNvPr id="332" name="Google Shape;332;p9"/>
          <p:cNvSpPr txBox="1"/>
          <p:nvPr/>
        </p:nvSpPr>
        <p:spPr>
          <a:xfrm>
            <a:off x="4309824" y="3464825"/>
            <a:ext cx="1120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a password compared to a toothbrush?</a:t>
            </a:r>
            <a:endParaRPr/>
          </a:p>
        </p:txBody>
      </p:sp>
      <p:grpSp>
        <p:nvGrpSpPr>
          <p:cNvPr id="333" name="Google Shape;333;p9"/>
          <p:cNvGrpSpPr/>
          <p:nvPr/>
        </p:nvGrpSpPr>
        <p:grpSpPr>
          <a:xfrm>
            <a:off x="1356738" y="4279460"/>
            <a:ext cx="15574523" cy="4895418"/>
            <a:chOff x="0" y="-836032"/>
            <a:chExt cx="20766031" cy="6527224"/>
          </a:xfrm>
        </p:grpSpPr>
        <p:grpSp>
          <p:nvGrpSpPr>
            <p:cNvPr id="334" name="Google Shape;334;p9"/>
            <p:cNvGrpSpPr/>
            <p:nvPr/>
          </p:nvGrpSpPr>
          <p:grpSpPr>
            <a:xfrm>
              <a:off x="0" y="-833246"/>
              <a:ext cx="9793140" cy="3224428"/>
              <a:chOff x="0" y="-38100"/>
              <a:chExt cx="446296" cy="146945"/>
            </a:xfrm>
          </p:grpSpPr>
          <p:sp>
            <p:nvSpPr>
              <p:cNvPr id="335" name="Google Shape;335;p9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9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9"/>
            <p:cNvGrpSpPr/>
            <p:nvPr/>
          </p:nvGrpSpPr>
          <p:grpSpPr>
            <a:xfrm>
              <a:off x="10972891" y="-836032"/>
              <a:ext cx="9793140" cy="3224428"/>
              <a:chOff x="0" y="-38100"/>
              <a:chExt cx="446296" cy="146945"/>
            </a:xfrm>
          </p:grpSpPr>
          <p:sp>
            <p:nvSpPr>
              <p:cNvPr id="338" name="Google Shape;338;p9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9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9"/>
            <p:cNvGrpSpPr/>
            <p:nvPr/>
          </p:nvGrpSpPr>
          <p:grpSpPr>
            <a:xfrm>
              <a:off x="0" y="2466764"/>
              <a:ext cx="9793140" cy="3224428"/>
              <a:chOff x="0" y="-38100"/>
              <a:chExt cx="446296" cy="146945"/>
            </a:xfrm>
          </p:grpSpPr>
          <p:sp>
            <p:nvSpPr>
              <p:cNvPr id="341" name="Google Shape;341;p9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9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9"/>
            <p:cNvGrpSpPr/>
            <p:nvPr/>
          </p:nvGrpSpPr>
          <p:grpSpPr>
            <a:xfrm>
              <a:off x="10972891" y="2466764"/>
              <a:ext cx="9793140" cy="3224428"/>
              <a:chOff x="0" y="-38100"/>
              <a:chExt cx="446296" cy="146945"/>
            </a:xfrm>
          </p:grpSpPr>
          <p:sp>
            <p:nvSpPr>
              <p:cNvPr id="344" name="Google Shape;344;p9"/>
              <p:cNvSpPr/>
              <p:nvPr/>
            </p:nvSpPr>
            <p:spPr>
              <a:xfrm>
                <a:off x="0" y="0"/>
                <a:ext cx="446296" cy="108845"/>
              </a:xfrm>
              <a:custGeom>
                <a:rect b="b" l="l" r="r" t="t"/>
                <a:pathLst>
                  <a:path extrusionOk="0" h="108845" w="446296">
                    <a:moveTo>
                      <a:pt x="36140" y="0"/>
                    </a:moveTo>
                    <a:lnTo>
                      <a:pt x="410156" y="0"/>
                    </a:lnTo>
                    <a:cubicBezTo>
                      <a:pt x="430116" y="0"/>
                      <a:pt x="446296" y="16180"/>
                      <a:pt x="446296" y="36140"/>
                    </a:cubicBezTo>
                    <a:lnTo>
                      <a:pt x="446296" y="72705"/>
                    </a:lnTo>
                    <a:cubicBezTo>
                      <a:pt x="446296" y="82290"/>
                      <a:pt x="442488" y="91482"/>
                      <a:pt x="435711" y="98260"/>
                    </a:cubicBezTo>
                    <a:cubicBezTo>
                      <a:pt x="428933" y="105037"/>
                      <a:pt x="419741" y="108845"/>
                      <a:pt x="410156" y="108845"/>
                    </a:cubicBezTo>
                    <a:lnTo>
                      <a:pt x="36140" y="108845"/>
                    </a:lnTo>
                    <a:cubicBezTo>
                      <a:pt x="26555" y="108845"/>
                      <a:pt x="17363" y="105037"/>
                      <a:pt x="10585" y="98260"/>
                    </a:cubicBezTo>
                    <a:cubicBezTo>
                      <a:pt x="3808" y="91482"/>
                      <a:pt x="0" y="82290"/>
                      <a:pt x="0" y="72705"/>
                    </a:cubicBezTo>
                    <a:lnTo>
                      <a:pt x="0" y="36140"/>
                    </a:lnTo>
                    <a:cubicBezTo>
                      <a:pt x="0" y="26555"/>
                      <a:pt x="3808" y="17363"/>
                      <a:pt x="10585" y="10585"/>
                    </a:cubicBezTo>
                    <a:cubicBezTo>
                      <a:pt x="17363" y="3808"/>
                      <a:pt x="26555" y="0"/>
                      <a:pt x="36140" y="0"/>
                    </a:cubicBezTo>
                    <a:close/>
                  </a:path>
                </a:pathLst>
              </a:custGeom>
              <a:solidFill>
                <a:srgbClr val="FABD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9"/>
              <p:cNvSpPr txBox="1"/>
              <p:nvPr/>
            </p:nvSpPr>
            <p:spPr>
              <a:xfrm>
                <a:off x="0" y="-38100"/>
                <a:ext cx="446296" cy="146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6" name="Google Shape;346;p9"/>
            <p:cNvSpPr txBox="1"/>
            <p:nvPr/>
          </p:nvSpPr>
          <p:spPr>
            <a:xfrm>
              <a:off x="321046" y="66443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You should buy a colorful one</a:t>
              </a:r>
              <a:endParaRPr/>
            </a:p>
          </p:txBody>
        </p:sp>
        <p:sp>
          <p:nvSpPr>
            <p:cNvPr id="347" name="Google Shape;347;p9"/>
            <p:cNvSpPr txBox="1"/>
            <p:nvPr/>
          </p:nvSpPr>
          <p:spPr>
            <a:xfrm>
              <a:off x="11293938" y="219931"/>
              <a:ext cx="9472093" cy="180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B. You should never share it with anyone</a:t>
              </a:r>
              <a:endParaRPr/>
            </a:p>
          </p:txBody>
        </p:sp>
        <p:sp>
          <p:nvSpPr>
            <p:cNvPr id="348" name="Google Shape;348;p9"/>
            <p:cNvSpPr txBox="1"/>
            <p:nvPr/>
          </p:nvSpPr>
          <p:spPr>
            <a:xfrm>
              <a:off x="321046" y="3964441"/>
              <a:ext cx="9472093" cy="9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C. You should use it twice a day</a:t>
              </a: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1293938" y="3519941"/>
              <a:ext cx="9472093" cy="180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D. You should keep it in the bathroom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