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w8Nf8onppjQ7ebkbIizgjGfVl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penSans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38934" y="-485748"/>
            <a:ext cx="18947519" cy="13159913"/>
          </a:xfrm>
          <a:custGeom>
            <a:rect b="b" l="l" r="r" t="t"/>
            <a:pathLst>
              <a:path extrusionOk="0" h="13159913" w="18947519">
                <a:moveTo>
                  <a:pt x="0" y="0"/>
                </a:moveTo>
                <a:lnTo>
                  <a:pt x="18947518" y="0"/>
                </a:lnTo>
                <a:lnTo>
                  <a:pt x="18947518" y="13159913"/>
                </a:lnTo>
                <a:lnTo>
                  <a:pt x="0" y="13159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2521744" y="0"/>
            <a:ext cx="13412498" cy="10417474"/>
            <a:chOff x="0" y="0"/>
            <a:chExt cx="13081000" cy="10160000"/>
          </a:xfrm>
        </p:grpSpPr>
        <p:sp>
          <p:nvSpPr>
            <p:cNvPr id="86" name="Google Shape;86;p1"/>
            <p:cNvSpPr/>
            <p:nvPr/>
          </p:nvSpPr>
          <p:spPr>
            <a:xfrm>
              <a:off x="480060" y="1689100"/>
              <a:ext cx="12105640" cy="5897880"/>
            </a:xfrm>
            <a:custGeom>
              <a:rect b="b" l="l" r="r" t="t"/>
              <a:pathLst>
                <a:path extrusionOk="0" h="5897880" w="12105640">
                  <a:moveTo>
                    <a:pt x="0" y="0"/>
                  </a:moveTo>
                  <a:lnTo>
                    <a:pt x="12105640" y="0"/>
                  </a:lnTo>
                  <a:lnTo>
                    <a:pt x="12105640" y="5897880"/>
                  </a:lnTo>
                  <a:lnTo>
                    <a:pt x="0" y="589788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7403" l="0" r="0" t="-7403"/>
              </a:stretch>
            </a:blipFill>
            <a:ln>
              <a:noFill/>
            </a:ln>
          </p:spPr>
        </p:sp>
        <p:sp>
          <p:nvSpPr>
            <p:cNvPr id="87" name="Google Shape;87;p1"/>
            <p:cNvSpPr/>
            <p:nvPr/>
          </p:nvSpPr>
          <p:spPr>
            <a:xfrm>
              <a:off x="0" y="0"/>
              <a:ext cx="13081000" cy="10160000"/>
            </a:xfrm>
            <a:custGeom>
              <a:rect b="b" l="l" r="r" t="t"/>
              <a:pathLst>
                <a:path extrusionOk="0" h="10160000" w="13081000">
                  <a:moveTo>
                    <a:pt x="0" y="0"/>
                  </a:moveTo>
                  <a:lnTo>
                    <a:pt x="13081000" y="0"/>
                  </a:lnTo>
                  <a:lnTo>
                    <a:pt x="13081000" y="10160000"/>
                  </a:lnTo>
                  <a:lnTo>
                    <a:pt x="0" y="10160000"/>
                  </a:lnTo>
                  <a:close/>
                </a:path>
              </a:pathLst>
            </a:custGeom>
            <a:noFill/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3" name="Google Shape;203;p10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204" name="Google Shape;204;p10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1760793" y="993502"/>
            <a:ext cx="14766413" cy="7956582"/>
            <a:chOff x="0" y="-38100"/>
            <a:chExt cx="3293094" cy="1774417"/>
          </a:xfrm>
        </p:grpSpPr>
        <p:sp>
          <p:nvSpPr>
            <p:cNvPr id="207" name="Google Shape;207;p10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0"/>
          <p:cNvSpPr/>
          <p:nvPr/>
        </p:nvSpPr>
        <p:spPr>
          <a:xfrm>
            <a:off x="4778639" y="4173717"/>
            <a:ext cx="8730722" cy="4268386"/>
          </a:xfrm>
          <a:custGeom>
            <a:rect b="b" l="l" r="r" t="t"/>
            <a:pathLst>
              <a:path extrusionOk="0" h="4268386" w="8730722">
                <a:moveTo>
                  <a:pt x="0" y="0"/>
                </a:moveTo>
                <a:lnTo>
                  <a:pt x="8730722" y="0"/>
                </a:lnTo>
                <a:lnTo>
                  <a:pt x="8730722" y="4268386"/>
                </a:lnTo>
                <a:lnTo>
                  <a:pt x="0" y="4268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1474"/>
            </a:stretch>
          </a:blipFill>
          <a:ln>
            <a:noFill/>
          </a:ln>
        </p:spPr>
      </p:sp>
      <p:sp>
        <p:nvSpPr>
          <p:cNvPr id="210" name="Google Shape;210;p10"/>
          <p:cNvSpPr txBox="1"/>
          <p:nvPr/>
        </p:nvSpPr>
        <p:spPr>
          <a:xfrm>
            <a:off x="2115715" y="2284514"/>
            <a:ext cx="15285123" cy="1889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3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must watch a video to keep playing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2115715" y="1440569"/>
            <a:ext cx="15143585" cy="92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73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game stops and says: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7" name="Google Shape;217;p11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218" name="Google Shape;21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1"/>
          <p:cNvSpPr txBox="1"/>
          <p:nvPr/>
        </p:nvSpPr>
        <p:spPr>
          <a:xfrm>
            <a:off x="4413565" y="4044202"/>
            <a:ext cx="9460871" cy="254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47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5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6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47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 rot="-8203862">
            <a:off x="2902917" y="106623"/>
            <a:ext cx="1878286" cy="4530954"/>
          </a:xfrm>
          <a:custGeom>
            <a:rect b="b" l="l" r="r" t="t"/>
            <a:pathLst>
              <a:path extrusionOk="0" h="4530954" w="1878286">
                <a:moveTo>
                  <a:pt x="0" y="0"/>
                </a:moveTo>
                <a:lnTo>
                  <a:pt x="1878286" y="0"/>
                </a:lnTo>
                <a:lnTo>
                  <a:pt x="1878286" y="4530954"/>
                </a:lnTo>
                <a:lnTo>
                  <a:pt x="0" y="4530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1"/>
          <p:cNvSpPr/>
          <p:nvPr/>
        </p:nvSpPr>
        <p:spPr>
          <a:xfrm rot="-8955232">
            <a:off x="12944636" y="6326077"/>
            <a:ext cx="2783369" cy="3479212"/>
          </a:xfrm>
          <a:custGeom>
            <a:rect b="b" l="l" r="r" t="t"/>
            <a:pathLst>
              <a:path extrusionOk="0" h="3479212" w="2783369">
                <a:moveTo>
                  <a:pt x="0" y="0"/>
                </a:moveTo>
                <a:lnTo>
                  <a:pt x="2783369" y="0"/>
                </a:lnTo>
                <a:lnTo>
                  <a:pt x="2783369" y="3479212"/>
                </a:lnTo>
                <a:lnTo>
                  <a:pt x="0" y="3479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12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229" name="Google Shape;229;p12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2"/>
          <p:cNvGrpSpPr/>
          <p:nvPr/>
        </p:nvGrpSpPr>
        <p:grpSpPr>
          <a:xfrm>
            <a:off x="1760793" y="993502"/>
            <a:ext cx="14766413" cy="7956582"/>
            <a:chOff x="0" y="-38100"/>
            <a:chExt cx="3293094" cy="1774417"/>
          </a:xfrm>
        </p:grpSpPr>
        <p:sp>
          <p:nvSpPr>
            <p:cNvPr id="232" name="Google Shape;232;p12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2"/>
          <p:cNvSpPr/>
          <p:nvPr/>
        </p:nvSpPr>
        <p:spPr>
          <a:xfrm>
            <a:off x="9463082" y="2588508"/>
            <a:ext cx="6758646" cy="6361575"/>
          </a:xfrm>
          <a:custGeom>
            <a:rect b="b" l="l" r="r" t="t"/>
            <a:pathLst>
              <a:path extrusionOk="0" h="6361575" w="6758646">
                <a:moveTo>
                  <a:pt x="0" y="0"/>
                </a:moveTo>
                <a:lnTo>
                  <a:pt x="6758646" y="0"/>
                </a:lnTo>
                <a:lnTo>
                  <a:pt x="6758646" y="6361576"/>
                </a:lnTo>
                <a:lnTo>
                  <a:pt x="0" y="6361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2"/>
          <p:cNvSpPr/>
          <p:nvPr/>
        </p:nvSpPr>
        <p:spPr>
          <a:xfrm>
            <a:off x="11134064" y="3181063"/>
            <a:ext cx="3416682" cy="3752301"/>
          </a:xfrm>
          <a:custGeom>
            <a:rect b="b" l="l" r="r" t="t"/>
            <a:pathLst>
              <a:path extrusionOk="0" h="3752301" w="3416682">
                <a:moveTo>
                  <a:pt x="0" y="0"/>
                </a:moveTo>
                <a:lnTo>
                  <a:pt x="3416682" y="0"/>
                </a:lnTo>
                <a:lnTo>
                  <a:pt x="3416682" y="3752301"/>
                </a:lnTo>
                <a:lnTo>
                  <a:pt x="0" y="375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498" r="-4498" t="0"/>
            </a:stretch>
          </a:blipFill>
          <a:ln>
            <a:noFill/>
          </a:ln>
        </p:spPr>
      </p:sp>
      <p:sp>
        <p:nvSpPr>
          <p:cNvPr id="236" name="Google Shape;236;p12"/>
          <p:cNvSpPr/>
          <p:nvPr/>
        </p:nvSpPr>
        <p:spPr>
          <a:xfrm rot="5335846">
            <a:off x="12362007" y="3237859"/>
            <a:ext cx="1360592" cy="1844871"/>
          </a:xfrm>
          <a:custGeom>
            <a:rect b="b" l="l" r="r" t="t"/>
            <a:pathLst>
              <a:path extrusionOk="0" h="1844871" w="1360592">
                <a:moveTo>
                  <a:pt x="0" y="0"/>
                </a:moveTo>
                <a:lnTo>
                  <a:pt x="1360592" y="0"/>
                </a:lnTo>
                <a:lnTo>
                  <a:pt x="1360592" y="1844871"/>
                </a:lnTo>
                <a:lnTo>
                  <a:pt x="0" y="1844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 txBox="1"/>
          <p:nvPr/>
        </p:nvSpPr>
        <p:spPr>
          <a:xfrm>
            <a:off x="2079875" y="2502783"/>
            <a:ext cx="14316151" cy="2175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12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you feel </a:t>
            </a:r>
            <a:endParaRPr/>
          </a:p>
          <a:p>
            <a:pPr indent="0" lvl="0" marL="0" marR="0" rtl="0" algn="l">
              <a:lnSpc>
                <a:spcPct val="13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12" u="none" cap="none" strike="noStrike">
                <a:solidFill>
                  <a:srgbClr val="FF3939"/>
                </a:solidFill>
                <a:latin typeface="Open Sans"/>
                <a:ea typeface="Open Sans"/>
                <a:cs typeface="Open Sans"/>
                <a:sym typeface="Open Sans"/>
              </a:rPr>
              <a:t>rushed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2079875" y="1421519"/>
            <a:ext cx="14766413" cy="918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74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Something exciting pops up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4" name="Google Shape;244;p13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245" name="Google Shape;24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3"/>
          <p:cNvSpPr txBox="1"/>
          <p:nvPr/>
        </p:nvSpPr>
        <p:spPr>
          <a:xfrm>
            <a:off x="4413565" y="4044202"/>
            <a:ext cx="9460871" cy="254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47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5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6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47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 rot="7590373">
            <a:off x="12907765" y="-89521"/>
            <a:ext cx="2783369" cy="3479212"/>
          </a:xfrm>
          <a:custGeom>
            <a:rect b="b" l="l" r="r" t="t"/>
            <a:pathLst>
              <a:path extrusionOk="0" h="3479212" w="2783369">
                <a:moveTo>
                  <a:pt x="0" y="0"/>
                </a:moveTo>
                <a:lnTo>
                  <a:pt x="2783369" y="0"/>
                </a:lnTo>
                <a:lnTo>
                  <a:pt x="2783369" y="3479211"/>
                </a:lnTo>
                <a:lnTo>
                  <a:pt x="0" y="3479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3"/>
          <p:cNvSpPr/>
          <p:nvPr/>
        </p:nvSpPr>
        <p:spPr>
          <a:xfrm rot="-1429552">
            <a:off x="3207276" y="6590033"/>
            <a:ext cx="2814629" cy="3879814"/>
          </a:xfrm>
          <a:custGeom>
            <a:rect b="b" l="l" r="r" t="t"/>
            <a:pathLst>
              <a:path extrusionOk="0" h="3879814" w="2814629">
                <a:moveTo>
                  <a:pt x="0" y="0"/>
                </a:moveTo>
                <a:lnTo>
                  <a:pt x="2814629" y="0"/>
                </a:lnTo>
                <a:lnTo>
                  <a:pt x="2814629" y="3879814"/>
                </a:lnTo>
                <a:lnTo>
                  <a:pt x="0" y="3879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5" name="Google Shape;255;p14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256" name="Google Shape;256;p14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760793" y="993502"/>
            <a:ext cx="14766413" cy="7956582"/>
            <a:chOff x="0" y="-38100"/>
            <a:chExt cx="3293094" cy="1774417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4"/>
          <p:cNvSpPr txBox="1"/>
          <p:nvPr/>
        </p:nvSpPr>
        <p:spPr>
          <a:xfrm>
            <a:off x="1957598" y="1440569"/>
            <a:ext cx="14939384" cy="9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65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Something Pops up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1957598" y="2268253"/>
            <a:ext cx="14939384" cy="1710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45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you are not sure what will happen next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5548663" y="3892210"/>
            <a:ext cx="7190673" cy="4793782"/>
          </a:xfrm>
          <a:custGeom>
            <a:rect b="b" l="l" r="r" t="t"/>
            <a:pathLst>
              <a:path extrusionOk="0" h="4793782" w="7190673">
                <a:moveTo>
                  <a:pt x="0" y="0"/>
                </a:moveTo>
                <a:lnTo>
                  <a:pt x="7190674" y="0"/>
                </a:lnTo>
                <a:lnTo>
                  <a:pt x="7190674" y="4793782"/>
                </a:lnTo>
                <a:lnTo>
                  <a:pt x="0" y="4793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/>
          <p:nvPr/>
        </p:nvSpPr>
        <p:spPr>
          <a:xfrm>
            <a:off x="0" y="0"/>
            <a:ext cx="18221738" cy="12937434"/>
          </a:xfrm>
          <a:custGeom>
            <a:rect b="b" l="l" r="r" t="t"/>
            <a:pathLst>
              <a:path extrusionOk="0" h="12937434" w="18221738">
                <a:moveTo>
                  <a:pt x="0" y="0"/>
                </a:moveTo>
                <a:lnTo>
                  <a:pt x="18221738" y="0"/>
                </a:lnTo>
                <a:lnTo>
                  <a:pt x="18221738" y="12937434"/>
                </a:lnTo>
                <a:lnTo>
                  <a:pt x="0" y="12937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5"/>
          <p:cNvSpPr/>
          <p:nvPr/>
        </p:nvSpPr>
        <p:spPr>
          <a:xfrm>
            <a:off x="13183678" y="3039449"/>
            <a:ext cx="4075622" cy="7247551"/>
          </a:xfrm>
          <a:custGeom>
            <a:rect b="b" l="l" r="r" t="t"/>
            <a:pathLst>
              <a:path extrusionOk="0" h="7247551" w="4075622">
                <a:moveTo>
                  <a:pt x="0" y="0"/>
                </a:moveTo>
                <a:lnTo>
                  <a:pt x="4075622" y="0"/>
                </a:lnTo>
                <a:lnTo>
                  <a:pt x="4075622" y="7247551"/>
                </a:lnTo>
                <a:lnTo>
                  <a:pt x="0" y="7247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12" r="-1013" t="0"/>
            </a:stretch>
          </a:blipFill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>
            <a:off x="1599972" y="3863133"/>
            <a:ext cx="1904464" cy="1904464"/>
          </a:xfrm>
          <a:custGeom>
            <a:rect b="b" l="l" r="r" t="t"/>
            <a:pathLst>
              <a:path extrusionOk="0" h="1904464" w="1904464">
                <a:moveTo>
                  <a:pt x="0" y="0"/>
                </a:moveTo>
                <a:lnTo>
                  <a:pt x="1904464" y="0"/>
                </a:lnTo>
                <a:lnTo>
                  <a:pt x="1904464" y="1904463"/>
                </a:lnTo>
                <a:lnTo>
                  <a:pt x="0" y="1904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1819083" y="6118440"/>
            <a:ext cx="1685353" cy="1685353"/>
          </a:xfrm>
          <a:custGeom>
            <a:rect b="b" l="l" r="r" t="t"/>
            <a:pathLst>
              <a:path extrusionOk="0" h="1685353" w="1685353">
                <a:moveTo>
                  <a:pt x="0" y="0"/>
                </a:moveTo>
                <a:lnTo>
                  <a:pt x="1685353" y="0"/>
                </a:lnTo>
                <a:lnTo>
                  <a:pt x="1685353" y="1685353"/>
                </a:lnTo>
                <a:lnTo>
                  <a:pt x="0" y="168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>
            <a:off x="1819083" y="8156218"/>
            <a:ext cx="1789630" cy="1789630"/>
          </a:xfrm>
          <a:custGeom>
            <a:rect b="b" l="l" r="r" t="t"/>
            <a:pathLst>
              <a:path extrusionOk="0" h="1789630" w="1789630">
                <a:moveTo>
                  <a:pt x="0" y="0"/>
                </a:moveTo>
                <a:lnTo>
                  <a:pt x="1789630" y="0"/>
                </a:lnTo>
                <a:lnTo>
                  <a:pt x="1789630" y="1789630"/>
                </a:lnTo>
                <a:lnTo>
                  <a:pt x="0" y="1789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/>
          <p:nvPr/>
        </p:nvSpPr>
        <p:spPr>
          <a:xfrm>
            <a:off x="9405839" y="1945115"/>
            <a:ext cx="4946558" cy="3073049"/>
          </a:xfrm>
          <a:custGeom>
            <a:rect b="b" l="l" r="r" t="t"/>
            <a:pathLst>
              <a:path extrusionOk="0" h="3073049" w="4946558">
                <a:moveTo>
                  <a:pt x="0" y="0"/>
                </a:moveTo>
                <a:lnTo>
                  <a:pt x="4946558" y="0"/>
                </a:lnTo>
                <a:lnTo>
                  <a:pt x="4946558" y="3073049"/>
                </a:lnTo>
                <a:lnTo>
                  <a:pt x="0" y="3073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 txBox="1"/>
          <p:nvPr/>
        </p:nvSpPr>
        <p:spPr>
          <a:xfrm>
            <a:off x="1028700" y="2707916"/>
            <a:ext cx="7752589" cy="1156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23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REMEMBER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3764290" y="4057324"/>
            <a:ext cx="3573974" cy="139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Stop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3764290" y="6203076"/>
            <a:ext cx="3573974" cy="139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Think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>
            <a:off x="3764290" y="8292992"/>
            <a:ext cx="3573974" cy="139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7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Ask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9592529" y="2508477"/>
            <a:ext cx="4573178" cy="1879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5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always skip and ask a grown up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4" name="Google Shape;284;p16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6"/>
          <p:cNvSpPr txBox="1"/>
          <p:nvPr/>
        </p:nvSpPr>
        <p:spPr>
          <a:xfrm>
            <a:off x="3604381" y="1668701"/>
            <a:ext cx="11079238" cy="3977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22" u="none" cap="none" strike="noStrike">
                <a:solidFill>
                  <a:srgbClr val="F2D021"/>
                </a:solidFill>
                <a:latin typeface="Open Sans"/>
                <a:ea typeface="Open Sans"/>
                <a:cs typeface="Open Sans"/>
                <a:sym typeface="Open Sans"/>
              </a:rPr>
              <a:t>THANK YOU FOR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3436148" y="5521315"/>
            <a:ext cx="11415703" cy="2033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22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PLAYING</a:t>
            </a:r>
            <a:endParaRPr/>
          </a:p>
        </p:txBody>
      </p:sp>
      <p:grpSp>
        <p:nvGrpSpPr>
          <p:cNvPr id="289" name="Google Shape;289;p16"/>
          <p:cNvGrpSpPr/>
          <p:nvPr/>
        </p:nvGrpSpPr>
        <p:grpSpPr>
          <a:xfrm>
            <a:off x="4889280" y="7501364"/>
            <a:ext cx="8509440" cy="1393159"/>
            <a:chOff x="0" y="-198244"/>
            <a:chExt cx="11345920" cy="1857546"/>
          </a:xfrm>
        </p:grpSpPr>
        <p:grpSp>
          <p:nvGrpSpPr>
            <p:cNvPr id="290" name="Google Shape;290;p16"/>
            <p:cNvGrpSpPr/>
            <p:nvPr/>
          </p:nvGrpSpPr>
          <p:grpSpPr>
            <a:xfrm>
              <a:off x="0" y="-61217"/>
              <a:ext cx="11345920" cy="1720519"/>
              <a:chOff x="0" y="-38100"/>
              <a:chExt cx="2180542" cy="330662"/>
            </a:xfrm>
          </p:grpSpPr>
          <p:sp>
            <p:nvSpPr>
              <p:cNvPr id="291" name="Google Shape;291;p16"/>
              <p:cNvSpPr/>
              <p:nvPr/>
            </p:nvSpPr>
            <p:spPr>
              <a:xfrm>
                <a:off x="0" y="0"/>
                <a:ext cx="2180542" cy="292562"/>
              </a:xfrm>
              <a:custGeom>
                <a:rect b="b" l="l" r="r" t="t"/>
                <a:pathLst>
                  <a:path extrusionOk="0" h="292562" w="2180542">
                    <a:moveTo>
                      <a:pt x="59795" y="0"/>
                    </a:moveTo>
                    <a:lnTo>
                      <a:pt x="2120747" y="0"/>
                    </a:lnTo>
                    <a:cubicBezTo>
                      <a:pt x="2153771" y="0"/>
                      <a:pt x="2180542" y="26771"/>
                      <a:pt x="2180542" y="59795"/>
                    </a:cubicBezTo>
                    <a:lnTo>
                      <a:pt x="2180542" y="232767"/>
                    </a:lnTo>
                    <a:cubicBezTo>
                      <a:pt x="2180542" y="265791"/>
                      <a:pt x="2153771" y="292562"/>
                      <a:pt x="2120747" y="292562"/>
                    </a:cubicBezTo>
                    <a:lnTo>
                      <a:pt x="59795" y="292562"/>
                    </a:lnTo>
                    <a:cubicBezTo>
                      <a:pt x="26771" y="292562"/>
                      <a:pt x="0" y="265791"/>
                      <a:pt x="0" y="232767"/>
                    </a:cubicBezTo>
                    <a:lnTo>
                      <a:pt x="0" y="59795"/>
                    </a:lnTo>
                    <a:cubicBezTo>
                      <a:pt x="0" y="26771"/>
                      <a:pt x="26771" y="0"/>
                      <a:pt x="59795" y="0"/>
                    </a:cubicBezTo>
                    <a:close/>
                  </a:path>
                </a:pathLst>
              </a:custGeom>
              <a:solidFill>
                <a:srgbClr val="38373B"/>
              </a:solidFill>
              <a:ln cap="rnd" cmpd="sng" w="76200">
                <a:solidFill>
                  <a:srgbClr val="3837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6"/>
              <p:cNvSpPr txBox="1"/>
              <p:nvPr/>
            </p:nvSpPr>
            <p:spPr>
              <a:xfrm>
                <a:off x="0" y="-38100"/>
                <a:ext cx="2180542" cy="33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16"/>
            <p:cNvGrpSpPr/>
            <p:nvPr/>
          </p:nvGrpSpPr>
          <p:grpSpPr>
            <a:xfrm>
              <a:off x="0" y="-198244"/>
              <a:ext cx="11345920" cy="1720519"/>
              <a:chOff x="0" y="-38100"/>
              <a:chExt cx="2180542" cy="330662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0" y="0"/>
                <a:ext cx="2180542" cy="292562"/>
              </a:xfrm>
              <a:custGeom>
                <a:rect b="b" l="l" r="r" t="t"/>
                <a:pathLst>
                  <a:path extrusionOk="0" h="292562" w="2180542">
                    <a:moveTo>
                      <a:pt x="59795" y="0"/>
                    </a:moveTo>
                    <a:lnTo>
                      <a:pt x="2120747" y="0"/>
                    </a:lnTo>
                    <a:cubicBezTo>
                      <a:pt x="2153771" y="0"/>
                      <a:pt x="2180542" y="26771"/>
                      <a:pt x="2180542" y="59795"/>
                    </a:cubicBezTo>
                    <a:lnTo>
                      <a:pt x="2180542" y="232767"/>
                    </a:lnTo>
                    <a:cubicBezTo>
                      <a:pt x="2180542" y="265791"/>
                      <a:pt x="2153771" y="292562"/>
                      <a:pt x="2120747" y="292562"/>
                    </a:cubicBezTo>
                    <a:lnTo>
                      <a:pt x="59795" y="292562"/>
                    </a:lnTo>
                    <a:cubicBezTo>
                      <a:pt x="26771" y="292562"/>
                      <a:pt x="0" y="265791"/>
                      <a:pt x="0" y="232767"/>
                    </a:cubicBezTo>
                    <a:lnTo>
                      <a:pt x="0" y="59795"/>
                    </a:lnTo>
                    <a:cubicBezTo>
                      <a:pt x="0" y="26771"/>
                      <a:pt x="26771" y="0"/>
                      <a:pt x="59795" y="0"/>
                    </a:cubicBezTo>
                    <a:close/>
                  </a:path>
                </a:pathLst>
              </a:custGeom>
              <a:solidFill>
                <a:srgbClr val="F05151"/>
              </a:solidFill>
              <a:ln cap="rnd" cmpd="sng" w="76200">
                <a:solidFill>
                  <a:srgbClr val="3837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6"/>
              <p:cNvSpPr txBox="1"/>
              <p:nvPr/>
            </p:nvSpPr>
            <p:spPr>
              <a:xfrm>
                <a:off x="0" y="-38100"/>
                <a:ext cx="2180542" cy="33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6" name="Google Shape;296;p16"/>
            <p:cNvSpPr txBox="1"/>
            <p:nvPr/>
          </p:nvSpPr>
          <p:spPr>
            <a:xfrm>
              <a:off x="859866" y="224881"/>
              <a:ext cx="9626188" cy="1069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2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SEE YOU NEXT TIME!</a:t>
              </a:r>
              <a:endParaRPr/>
            </a:p>
          </p:txBody>
        </p:sp>
      </p:grpSp>
      <p:sp>
        <p:nvSpPr>
          <p:cNvPr id="297" name="Google Shape;297;p16"/>
          <p:cNvSpPr/>
          <p:nvPr/>
        </p:nvSpPr>
        <p:spPr>
          <a:xfrm>
            <a:off x="-3167395" y="2718362"/>
            <a:ext cx="6021787" cy="4850276"/>
          </a:xfrm>
          <a:custGeom>
            <a:rect b="b" l="l" r="r" t="t"/>
            <a:pathLst>
              <a:path extrusionOk="0" h="4850276" w="6021787">
                <a:moveTo>
                  <a:pt x="0" y="0"/>
                </a:moveTo>
                <a:lnTo>
                  <a:pt x="6021787" y="0"/>
                </a:lnTo>
                <a:lnTo>
                  <a:pt x="6021787" y="4850276"/>
                </a:lnTo>
                <a:lnTo>
                  <a:pt x="0" y="4850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6"/>
          <p:cNvSpPr/>
          <p:nvPr/>
        </p:nvSpPr>
        <p:spPr>
          <a:xfrm>
            <a:off x="15433608" y="2718362"/>
            <a:ext cx="6021787" cy="4850276"/>
          </a:xfrm>
          <a:custGeom>
            <a:rect b="b" l="l" r="r" t="t"/>
            <a:pathLst>
              <a:path extrusionOk="0" h="4850276" w="6021787">
                <a:moveTo>
                  <a:pt x="0" y="0"/>
                </a:moveTo>
                <a:lnTo>
                  <a:pt x="6021787" y="0"/>
                </a:lnTo>
                <a:lnTo>
                  <a:pt x="6021787" y="4850276"/>
                </a:lnTo>
                <a:lnTo>
                  <a:pt x="0" y="4850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2"/>
          <p:cNvGrpSpPr/>
          <p:nvPr/>
        </p:nvGrpSpPr>
        <p:grpSpPr>
          <a:xfrm>
            <a:off x="1760793" y="1951224"/>
            <a:ext cx="14766413" cy="7242161"/>
            <a:chOff x="0" y="-38100"/>
            <a:chExt cx="3293094" cy="1615092"/>
          </a:xfrm>
        </p:grpSpPr>
        <p:sp>
          <p:nvSpPr>
            <p:cNvPr id="94" name="Google Shape;94;p2"/>
            <p:cNvSpPr/>
            <p:nvPr/>
          </p:nvSpPr>
          <p:spPr>
            <a:xfrm>
              <a:off x="0" y="0"/>
              <a:ext cx="3293094" cy="1576992"/>
            </a:xfrm>
            <a:custGeom>
              <a:rect b="b" l="l" r="r" t="t"/>
              <a:pathLst>
                <a:path extrusionOk="0" h="1576992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545534"/>
                  </a:lnTo>
                  <a:cubicBezTo>
                    <a:pt x="3293094" y="1553878"/>
                    <a:pt x="3289780" y="1561879"/>
                    <a:pt x="3283880" y="1567778"/>
                  </a:cubicBezTo>
                  <a:cubicBezTo>
                    <a:pt x="3277981" y="1573678"/>
                    <a:pt x="3269979" y="1576992"/>
                    <a:pt x="3261637" y="1576992"/>
                  </a:cubicBezTo>
                  <a:lnTo>
                    <a:pt x="31458" y="1576992"/>
                  </a:lnTo>
                  <a:cubicBezTo>
                    <a:pt x="23114" y="1576992"/>
                    <a:pt x="15113" y="1573678"/>
                    <a:pt x="9214" y="1567778"/>
                  </a:cubicBezTo>
                  <a:cubicBezTo>
                    <a:pt x="3314" y="1561879"/>
                    <a:pt x="0" y="1553878"/>
                    <a:pt x="0" y="1545534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0" y="-38100"/>
              <a:ext cx="3293094" cy="16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1760793" y="1794487"/>
            <a:ext cx="14766413" cy="7242161"/>
            <a:chOff x="0" y="-38100"/>
            <a:chExt cx="3293094" cy="1615092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3293094" cy="1576992"/>
            </a:xfrm>
            <a:custGeom>
              <a:rect b="b" l="l" r="r" t="t"/>
              <a:pathLst>
                <a:path extrusionOk="0" h="1576992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545534"/>
                  </a:lnTo>
                  <a:cubicBezTo>
                    <a:pt x="3293094" y="1553878"/>
                    <a:pt x="3289780" y="1561879"/>
                    <a:pt x="3283880" y="1567778"/>
                  </a:cubicBezTo>
                  <a:cubicBezTo>
                    <a:pt x="3277981" y="1573678"/>
                    <a:pt x="3269979" y="1576992"/>
                    <a:pt x="3261637" y="1576992"/>
                  </a:cubicBezTo>
                  <a:lnTo>
                    <a:pt x="31458" y="1576992"/>
                  </a:lnTo>
                  <a:cubicBezTo>
                    <a:pt x="23114" y="1576992"/>
                    <a:pt x="15113" y="1573678"/>
                    <a:pt x="9214" y="1567778"/>
                  </a:cubicBezTo>
                  <a:cubicBezTo>
                    <a:pt x="3314" y="1561879"/>
                    <a:pt x="0" y="1553878"/>
                    <a:pt x="0" y="1545534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0" y="-38100"/>
              <a:ext cx="3293094" cy="16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5461910" y="1079511"/>
            <a:ext cx="6994069" cy="1600793"/>
            <a:chOff x="0" y="-227790"/>
            <a:chExt cx="9325426" cy="2134391"/>
          </a:xfrm>
        </p:grpSpPr>
        <p:grpSp>
          <p:nvGrpSpPr>
            <p:cNvPr id="100" name="Google Shape;100;p2"/>
            <p:cNvGrpSpPr/>
            <p:nvPr/>
          </p:nvGrpSpPr>
          <p:grpSpPr>
            <a:xfrm>
              <a:off x="0" y="-70341"/>
              <a:ext cx="9325426" cy="1976942"/>
              <a:chOff x="0" y="-38100"/>
              <a:chExt cx="1559764" cy="330662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0" y="0"/>
                <a:ext cx="1559764" cy="292562"/>
              </a:xfrm>
              <a:custGeom>
                <a:rect b="b" l="l" r="r" t="t"/>
                <a:pathLst>
                  <a:path extrusionOk="0" h="292562" w="1559764">
                    <a:moveTo>
                      <a:pt x="83593" y="0"/>
                    </a:moveTo>
                    <a:lnTo>
                      <a:pt x="1476172" y="0"/>
                    </a:lnTo>
                    <a:cubicBezTo>
                      <a:pt x="1522339" y="0"/>
                      <a:pt x="1559764" y="37426"/>
                      <a:pt x="1559764" y="83593"/>
                    </a:cubicBezTo>
                    <a:lnTo>
                      <a:pt x="1559764" y="208969"/>
                    </a:lnTo>
                    <a:cubicBezTo>
                      <a:pt x="1559764" y="255136"/>
                      <a:pt x="1522339" y="292562"/>
                      <a:pt x="1476172" y="292562"/>
                    </a:cubicBezTo>
                    <a:lnTo>
                      <a:pt x="83593" y="292562"/>
                    </a:lnTo>
                    <a:cubicBezTo>
                      <a:pt x="37426" y="292562"/>
                      <a:pt x="0" y="255136"/>
                      <a:pt x="0" y="208969"/>
                    </a:cubicBezTo>
                    <a:lnTo>
                      <a:pt x="0" y="83593"/>
                    </a:lnTo>
                    <a:cubicBezTo>
                      <a:pt x="0" y="37426"/>
                      <a:pt x="37426" y="0"/>
                      <a:pt x="83593" y="0"/>
                    </a:cubicBezTo>
                    <a:close/>
                  </a:path>
                </a:pathLst>
              </a:custGeom>
              <a:solidFill>
                <a:srgbClr val="38373B"/>
              </a:solidFill>
              <a:ln cap="rnd" cmpd="sng" w="76200">
                <a:solidFill>
                  <a:srgbClr val="3837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 txBox="1"/>
              <p:nvPr/>
            </p:nvSpPr>
            <p:spPr>
              <a:xfrm>
                <a:off x="0" y="-38100"/>
                <a:ext cx="1559764" cy="33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2"/>
            <p:cNvGrpSpPr/>
            <p:nvPr/>
          </p:nvGrpSpPr>
          <p:grpSpPr>
            <a:xfrm>
              <a:off x="0" y="-227790"/>
              <a:ext cx="9325426" cy="1976942"/>
              <a:chOff x="0" y="-38100"/>
              <a:chExt cx="1559764" cy="330662"/>
            </a:xfrm>
          </p:grpSpPr>
          <p:sp>
            <p:nvSpPr>
              <p:cNvPr id="104" name="Google Shape;104;p2"/>
              <p:cNvSpPr/>
              <p:nvPr/>
            </p:nvSpPr>
            <p:spPr>
              <a:xfrm>
                <a:off x="0" y="0"/>
                <a:ext cx="1559764" cy="292562"/>
              </a:xfrm>
              <a:custGeom>
                <a:rect b="b" l="l" r="r" t="t"/>
                <a:pathLst>
                  <a:path extrusionOk="0" h="292562" w="1559764">
                    <a:moveTo>
                      <a:pt x="83593" y="0"/>
                    </a:moveTo>
                    <a:lnTo>
                      <a:pt x="1476172" y="0"/>
                    </a:lnTo>
                    <a:cubicBezTo>
                      <a:pt x="1522339" y="0"/>
                      <a:pt x="1559764" y="37426"/>
                      <a:pt x="1559764" y="83593"/>
                    </a:cubicBezTo>
                    <a:lnTo>
                      <a:pt x="1559764" y="208969"/>
                    </a:lnTo>
                    <a:cubicBezTo>
                      <a:pt x="1559764" y="255136"/>
                      <a:pt x="1522339" y="292562"/>
                      <a:pt x="1476172" y="292562"/>
                    </a:cubicBezTo>
                    <a:lnTo>
                      <a:pt x="83593" y="292562"/>
                    </a:lnTo>
                    <a:cubicBezTo>
                      <a:pt x="37426" y="292562"/>
                      <a:pt x="0" y="255136"/>
                      <a:pt x="0" y="208969"/>
                    </a:cubicBezTo>
                    <a:lnTo>
                      <a:pt x="0" y="83593"/>
                    </a:lnTo>
                    <a:cubicBezTo>
                      <a:pt x="0" y="37426"/>
                      <a:pt x="37426" y="0"/>
                      <a:pt x="83593" y="0"/>
                    </a:cubicBezTo>
                    <a:close/>
                  </a:path>
                </a:pathLst>
              </a:custGeom>
              <a:solidFill>
                <a:srgbClr val="F05151"/>
              </a:solidFill>
              <a:ln cap="rnd" cmpd="sng" w="76200">
                <a:solidFill>
                  <a:srgbClr val="3837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 txBox="1"/>
              <p:nvPr/>
            </p:nvSpPr>
            <p:spPr>
              <a:xfrm>
                <a:off x="0" y="-38100"/>
                <a:ext cx="1559764" cy="330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2"/>
            <p:cNvSpPr txBox="1"/>
            <p:nvPr/>
          </p:nvSpPr>
          <p:spPr>
            <a:xfrm>
              <a:off x="706740" y="269342"/>
              <a:ext cx="7911945" cy="121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03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HOW TO PLAY</a:t>
              </a:r>
              <a:endParaRPr/>
            </a:p>
          </p:txBody>
        </p:sp>
      </p:grpSp>
      <p:sp>
        <p:nvSpPr>
          <p:cNvPr id="107" name="Google Shape;107;p2"/>
          <p:cNvSpPr txBox="1"/>
          <p:nvPr/>
        </p:nvSpPr>
        <p:spPr>
          <a:xfrm>
            <a:off x="3532532" y="3716655"/>
            <a:ext cx="11989478" cy="1426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Listen Carefully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760793" y="4035093"/>
            <a:ext cx="2449001" cy="1294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50" u="none" cap="none" strike="noStrike">
                <a:solidFill>
                  <a:srgbClr val="F0515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3532532" y="6043132"/>
            <a:ext cx="13929229" cy="1408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9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Move to your choice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1760793" y="6341310"/>
            <a:ext cx="2398659" cy="1288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23" u="none" cap="none" strike="noStrike">
                <a:solidFill>
                  <a:srgbClr val="F0515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6" name="Google Shape;116;p3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/>
          <p:nvPr/>
        </p:nvSpPr>
        <p:spPr>
          <a:xfrm rot="8218430">
            <a:off x="1809516" y="4872689"/>
            <a:ext cx="2783369" cy="3479212"/>
          </a:xfrm>
          <a:custGeom>
            <a:rect b="b" l="l" r="r" t="t"/>
            <a:pathLst>
              <a:path extrusionOk="0" h="3479212" w="2783369">
                <a:moveTo>
                  <a:pt x="0" y="0"/>
                </a:moveTo>
                <a:lnTo>
                  <a:pt x="2783369" y="0"/>
                </a:lnTo>
                <a:lnTo>
                  <a:pt x="2783369" y="3479211"/>
                </a:lnTo>
                <a:lnTo>
                  <a:pt x="0" y="3479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/>
          <p:nvPr/>
        </p:nvSpPr>
        <p:spPr>
          <a:xfrm rot="-5257132">
            <a:off x="13758718" y="1422261"/>
            <a:ext cx="3360389" cy="3567981"/>
          </a:xfrm>
          <a:custGeom>
            <a:rect b="b" l="l" r="r" t="t"/>
            <a:pathLst>
              <a:path extrusionOk="0" h="3567981" w="3360389">
                <a:moveTo>
                  <a:pt x="0" y="0"/>
                </a:moveTo>
                <a:lnTo>
                  <a:pt x="3360389" y="0"/>
                </a:lnTo>
                <a:lnTo>
                  <a:pt x="3360389" y="3567981"/>
                </a:lnTo>
                <a:lnTo>
                  <a:pt x="0" y="3567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 txBox="1"/>
          <p:nvPr/>
        </p:nvSpPr>
        <p:spPr>
          <a:xfrm>
            <a:off x="3841088" y="4312940"/>
            <a:ext cx="10605823" cy="2852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8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1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88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7" name="Google Shape;127;p4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1760793" y="993502"/>
            <a:ext cx="14766413" cy="7956582"/>
            <a:chOff x="0" y="-38100"/>
            <a:chExt cx="3293094" cy="1774417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/>
          <p:nvPr/>
        </p:nvSpPr>
        <p:spPr>
          <a:xfrm>
            <a:off x="6200873" y="3440250"/>
            <a:ext cx="5886254" cy="4951811"/>
          </a:xfrm>
          <a:custGeom>
            <a:rect b="b" l="l" r="r" t="t"/>
            <a:pathLst>
              <a:path extrusionOk="0" h="4951811" w="5886254">
                <a:moveTo>
                  <a:pt x="0" y="0"/>
                </a:moveTo>
                <a:lnTo>
                  <a:pt x="5886254" y="0"/>
                </a:lnTo>
                <a:lnTo>
                  <a:pt x="5886254" y="4951811"/>
                </a:lnTo>
                <a:lnTo>
                  <a:pt x="0" y="4951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4"/>
          <p:cNvSpPr/>
          <p:nvPr/>
        </p:nvSpPr>
        <p:spPr>
          <a:xfrm>
            <a:off x="7594361" y="4497812"/>
            <a:ext cx="3099278" cy="731975"/>
          </a:xfrm>
          <a:custGeom>
            <a:rect b="b" l="l" r="r" t="t"/>
            <a:pathLst>
              <a:path extrusionOk="0" h="731975" w="3099278">
                <a:moveTo>
                  <a:pt x="0" y="0"/>
                </a:moveTo>
                <a:lnTo>
                  <a:pt x="3099278" y="0"/>
                </a:lnTo>
                <a:lnTo>
                  <a:pt x="3099278" y="731974"/>
                </a:lnTo>
                <a:lnTo>
                  <a:pt x="0" y="731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907" l="0" r="0" t="0"/>
            </a:stretch>
          </a:blipFill>
          <a:ln>
            <a:noFill/>
          </a:ln>
        </p:spPr>
      </p:sp>
      <p:sp>
        <p:nvSpPr>
          <p:cNvPr id="135" name="Google Shape;135;p4"/>
          <p:cNvSpPr txBox="1"/>
          <p:nvPr/>
        </p:nvSpPr>
        <p:spPr>
          <a:xfrm>
            <a:off x="2095301" y="1681853"/>
            <a:ext cx="14097399" cy="848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big button pops up in a game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095301" y="2757170"/>
            <a:ext cx="3948702" cy="1251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says: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5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143" name="Google Shape;14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5"/>
          <p:cNvSpPr txBox="1"/>
          <p:nvPr/>
        </p:nvSpPr>
        <p:spPr>
          <a:xfrm>
            <a:off x="3617839" y="4091961"/>
            <a:ext cx="11052322" cy="2969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4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1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7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 rot="4739757">
            <a:off x="1492339" y="372686"/>
            <a:ext cx="3373365" cy="4650002"/>
          </a:xfrm>
          <a:custGeom>
            <a:rect b="b" l="l" r="r" t="t"/>
            <a:pathLst>
              <a:path extrusionOk="0" h="4650002" w="3373365">
                <a:moveTo>
                  <a:pt x="0" y="0"/>
                </a:moveTo>
                <a:lnTo>
                  <a:pt x="3373366" y="0"/>
                </a:lnTo>
                <a:lnTo>
                  <a:pt x="3373366" y="4650002"/>
                </a:lnTo>
                <a:lnTo>
                  <a:pt x="0" y="4650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/>
          <p:nvPr/>
        </p:nvSpPr>
        <p:spPr>
          <a:xfrm rot="-7821033">
            <a:off x="13702615" y="5291251"/>
            <a:ext cx="1935092" cy="4667985"/>
          </a:xfrm>
          <a:custGeom>
            <a:rect b="b" l="l" r="r" t="t"/>
            <a:pathLst>
              <a:path extrusionOk="0" h="4667985" w="1935092">
                <a:moveTo>
                  <a:pt x="0" y="0"/>
                </a:moveTo>
                <a:lnTo>
                  <a:pt x="1935092" y="0"/>
                </a:lnTo>
                <a:lnTo>
                  <a:pt x="1935092" y="4667985"/>
                </a:lnTo>
                <a:lnTo>
                  <a:pt x="0" y="466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p6"/>
          <p:cNvGrpSpPr/>
          <p:nvPr/>
        </p:nvGrpSpPr>
        <p:grpSpPr>
          <a:xfrm>
            <a:off x="1760793" y="1951224"/>
            <a:ext cx="14766413" cy="7242161"/>
            <a:chOff x="0" y="-38100"/>
            <a:chExt cx="3293094" cy="1615092"/>
          </a:xfrm>
        </p:grpSpPr>
        <p:sp>
          <p:nvSpPr>
            <p:cNvPr id="154" name="Google Shape;154;p6"/>
            <p:cNvSpPr/>
            <p:nvPr/>
          </p:nvSpPr>
          <p:spPr>
            <a:xfrm>
              <a:off x="0" y="0"/>
              <a:ext cx="3293094" cy="1576992"/>
            </a:xfrm>
            <a:custGeom>
              <a:rect b="b" l="l" r="r" t="t"/>
              <a:pathLst>
                <a:path extrusionOk="0" h="1576992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545534"/>
                  </a:lnTo>
                  <a:cubicBezTo>
                    <a:pt x="3293094" y="1553878"/>
                    <a:pt x="3289780" y="1561879"/>
                    <a:pt x="3283880" y="1567778"/>
                  </a:cubicBezTo>
                  <a:cubicBezTo>
                    <a:pt x="3277981" y="1573678"/>
                    <a:pt x="3269979" y="1576992"/>
                    <a:pt x="3261637" y="1576992"/>
                  </a:cubicBezTo>
                  <a:lnTo>
                    <a:pt x="31458" y="1576992"/>
                  </a:lnTo>
                  <a:cubicBezTo>
                    <a:pt x="23114" y="1576992"/>
                    <a:pt x="15113" y="1573678"/>
                    <a:pt x="9214" y="1567778"/>
                  </a:cubicBezTo>
                  <a:cubicBezTo>
                    <a:pt x="3314" y="1561879"/>
                    <a:pt x="0" y="1553878"/>
                    <a:pt x="0" y="1545534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0" y="-38100"/>
              <a:ext cx="3293094" cy="16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1760793" y="1794487"/>
            <a:ext cx="14766413" cy="7242161"/>
            <a:chOff x="0" y="-38100"/>
            <a:chExt cx="3293094" cy="1615092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3293094" cy="1576992"/>
            </a:xfrm>
            <a:custGeom>
              <a:rect b="b" l="l" r="r" t="t"/>
              <a:pathLst>
                <a:path extrusionOk="0" h="1576992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545534"/>
                  </a:lnTo>
                  <a:cubicBezTo>
                    <a:pt x="3293094" y="1553878"/>
                    <a:pt x="3289780" y="1561879"/>
                    <a:pt x="3283880" y="1567778"/>
                  </a:cubicBezTo>
                  <a:cubicBezTo>
                    <a:pt x="3277981" y="1573678"/>
                    <a:pt x="3269979" y="1576992"/>
                    <a:pt x="3261637" y="1576992"/>
                  </a:cubicBezTo>
                  <a:lnTo>
                    <a:pt x="31458" y="1576992"/>
                  </a:lnTo>
                  <a:cubicBezTo>
                    <a:pt x="23114" y="1576992"/>
                    <a:pt x="15113" y="1573678"/>
                    <a:pt x="9214" y="1567778"/>
                  </a:cubicBezTo>
                  <a:cubicBezTo>
                    <a:pt x="3314" y="1561879"/>
                    <a:pt x="0" y="1553878"/>
                    <a:pt x="0" y="1545534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0" y="-38100"/>
              <a:ext cx="3293094" cy="161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6"/>
          <p:cNvSpPr/>
          <p:nvPr/>
        </p:nvSpPr>
        <p:spPr>
          <a:xfrm>
            <a:off x="11567481" y="3187747"/>
            <a:ext cx="4095063" cy="5292488"/>
          </a:xfrm>
          <a:custGeom>
            <a:rect b="b" l="l" r="r" t="t"/>
            <a:pathLst>
              <a:path extrusionOk="0" h="5292488" w="4095063">
                <a:moveTo>
                  <a:pt x="0" y="0"/>
                </a:moveTo>
                <a:lnTo>
                  <a:pt x="4095063" y="0"/>
                </a:lnTo>
                <a:lnTo>
                  <a:pt x="4095063" y="5292489"/>
                </a:lnTo>
                <a:lnTo>
                  <a:pt x="0" y="5292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6"/>
          <p:cNvSpPr txBox="1"/>
          <p:nvPr/>
        </p:nvSpPr>
        <p:spPr>
          <a:xfrm>
            <a:off x="2095301" y="2360191"/>
            <a:ext cx="14097399" cy="827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4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video your teacher shared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095301" y="3432559"/>
            <a:ext cx="9472180" cy="10624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83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help you learn.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p7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168" name="Google Shape;168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7"/>
          <p:cNvSpPr txBox="1"/>
          <p:nvPr/>
        </p:nvSpPr>
        <p:spPr>
          <a:xfrm>
            <a:off x="3765795" y="4282477"/>
            <a:ext cx="10756410" cy="2888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5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4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5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4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5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 rot="-3307593">
            <a:off x="13734408" y="730124"/>
            <a:ext cx="2135901" cy="4500940"/>
          </a:xfrm>
          <a:custGeom>
            <a:rect b="b" l="l" r="r" t="t"/>
            <a:pathLst>
              <a:path extrusionOk="0" h="4500940" w="2135901">
                <a:moveTo>
                  <a:pt x="0" y="0"/>
                </a:moveTo>
                <a:lnTo>
                  <a:pt x="2135901" y="0"/>
                </a:lnTo>
                <a:lnTo>
                  <a:pt x="2135901" y="4500940"/>
                </a:lnTo>
                <a:lnTo>
                  <a:pt x="0" y="450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7"/>
          <p:cNvSpPr/>
          <p:nvPr/>
        </p:nvSpPr>
        <p:spPr>
          <a:xfrm rot="6856614">
            <a:off x="2293802" y="5716825"/>
            <a:ext cx="2708139" cy="3563341"/>
          </a:xfrm>
          <a:custGeom>
            <a:rect b="b" l="l" r="r" t="t"/>
            <a:pathLst>
              <a:path extrusionOk="0" h="3563341" w="2708139">
                <a:moveTo>
                  <a:pt x="0" y="0"/>
                </a:moveTo>
                <a:lnTo>
                  <a:pt x="2708139" y="0"/>
                </a:lnTo>
                <a:lnTo>
                  <a:pt x="2708139" y="3563341"/>
                </a:lnTo>
                <a:lnTo>
                  <a:pt x="0" y="3563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8" name="Google Shape;178;p8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38373B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1760793" y="1166074"/>
            <a:ext cx="14766413" cy="7956582"/>
            <a:chOff x="0" y="-38100"/>
            <a:chExt cx="3293094" cy="1774417"/>
          </a:xfrm>
        </p:grpSpPr>
        <p:sp>
          <p:nvSpPr>
            <p:cNvPr id="182" name="Google Shape;182;p8"/>
            <p:cNvSpPr/>
            <p:nvPr/>
          </p:nvSpPr>
          <p:spPr>
            <a:xfrm>
              <a:off x="0" y="0"/>
              <a:ext cx="3293094" cy="1736317"/>
            </a:xfrm>
            <a:custGeom>
              <a:rect b="b" l="l" r="r" t="t"/>
              <a:pathLst>
                <a:path extrusionOk="0" h="1736317" w="3293094">
                  <a:moveTo>
                    <a:pt x="31458" y="0"/>
                  </a:moveTo>
                  <a:lnTo>
                    <a:pt x="3261637" y="0"/>
                  </a:lnTo>
                  <a:cubicBezTo>
                    <a:pt x="3279010" y="0"/>
                    <a:pt x="3293094" y="14084"/>
                    <a:pt x="3293094" y="31458"/>
                  </a:cubicBezTo>
                  <a:lnTo>
                    <a:pt x="3293094" y="1704859"/>
                  </a:lnTo>
                  <a:cubicBezTo>
                    <a:pt x="3293094" y="1713202"/>
                    <a:pt x="3289780" y="1721204"/>
                    <a:pt x="3283880" y="1727103"/>
                  </a:cubicBezTo>
                  <a:cubicBezTo>
                    <a:pt x="3277981" y="1733003"/>
                    <a:pt x="3269979" y="1736317"/>
                    <a:pt x="3261637" y="1736317"/>
                  </a:cubicBezTo>
                  <a:lnTo>
                    <a:pt x="31458" y="1736317"/>
                  </a:lnTo>
                  <a:cubicBezTo>
                    <a:pt x="23114" y="1736317"/>
                    <a:pt x="15113" y="1733003"/>
                    <a:pt x="9214" y="1727103"/>
                  </a:cubicBezTo>
                  <a:cubicBezTo>
                    <a:pt x="3314" y="1721204"/>
                    <a:pt x="0" y="1713202"/>
                    <a:pt x="0" y="1704859"/>
                  </a:cubicBezTo>
                  <a:lnTo>
                    <a:pt x="0" y="31458"/>
                  </a:lnTo>
                  <a:cubicBezTo>
                    <a:pt x="0" y="23114"/>
                    <a:pt x="3314" y="15113"/>
                    <a:pt x="9214" y="9214"/>
                  </a:cubicBezTo>
                  <a:cubicBezTo>
                    <a:pt x="15113" y="3314"/>
                    <a:pt x="23114" y="0"/>
                    <a:pt x="31458" y="0"/>
                  </a:cubicBezTo>
                  <a:close/>
                </a:path>
              </a:pathLst>
            </a:custGeom>
            <a:solidFill>
              <a:srgbClr val="FFF1DC"/>
            </a:solidFill>
            <a:ln cap="rnd" cmpd="sng" w="76200">
              <a:solidFill>
                <a:srgbClr val="3837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0" y="-38100"/>
              <a:ext cx="3293094" cy="1774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925" lIns="63925" spcFirstLastPara="1" rIns="63925" wrap="square" tIns="63925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>
            <a:off x="3493371" y="3637338"/>
            <a:ext cx="11301259" cy="5485318"/>
          </a:xfrm>
          <a:custGeom>
            <a:rect b="b" l="l" r="r" t="t"/>
            <a:pathLst>
              <a:path extrusionOk="0" h="5485318" w="11301259">
                <a:moveTo>
                  <a:pt x="0" y="0"/>
                </a:moveTo>
                <a:lnTo>
                  <a:pt x="11301258" y="0"/>
                </a:lnTo>
                <a:lnTo>
                  <a:pt x="11301258" y="5485318"/>
                </a:lnTo>
                <a:lnTo>
                  <a:pt x="0" y="5485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282" l="0" r="0" t="0"/>
            </a:stretch>
          </a:blipFill>
          <a:ln>
            <a:noFill/>
          </a:ln>
        </p:spPr>
      </p:sp>
      <p:sp>
        <p:nvSpPr>
          <p:cNvPr id="185" name="Google Shape;185;p8"/>
          <p:cNvSpPr txBox="1"/>
          <p:nvPr/>
        </p:nvSpPr>
        <p:spPr>
          <a:xfrm>
            <a:off x="2095301" y="2536785"/>
            <a:ext cx="12979262" cy="970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4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“You won’t believe this!”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2095301" y="1584566"/>
            <a:ext cx="15163999" cy="89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4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7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Picture says: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C2A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-197445" y="-4197945"/>
            <a:ext cx="18682889" cy="18682889"/>
          </a:xfrm>
          <a:custGeom>
            <a:rect b="b" l="l" r="r" t="t"/>
            <a:pathLst>
              <a:path extrusionOk="0" h="18682889" w="18682889">
                <a:moveTo>
                  <a:pt x="0" y="0"/>
                </a:moveTo>
                <a:lnTo>
                  <a:pt x="18682890" y="0"/>
                </a:lnTo>
                <a:lnTo>
                  <a:pt x="18682890" y="18682890"/>
                </a:lnTo>
                <a:lnTo>
                  <a:pt x="0" y="18682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2" name="Google Shape;192;p9"/>
          <p:cNvGrpSpPr/>
          <p:nvPr/>
        </p:nvGrpSpPr>
        <p:grpSpPr>
          <a:xfrm>
            <a:off x="5275734" y="1275234"/>
            <a:ext cx="7736532" cy="7736532"/>
            <a:chOff x="0" y="0"/>
            <a:chExt cx="812800" cy="812800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C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9"/>
          <p:cNvSpPr txBox="1"/>
          <p:nvPr/>
        </p:nvSpPr>
        <p:spPr>
          <a:xfrm>
            <a:off x="4040257" y="4456396"/>
            <a:ext cx="10207486" cy="2731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endParaRPr/>
          </a:p>
          <a:p>
            <a:pPr indent="0" lvl="0" marL="0" marR="0" rtl="0" algn="ctr">
              <a:lnSpc>
                <a:spcPct val="84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1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0" lvl="0" marL="0" marR="0" rtl="0" algn="ctr">
              <a:lnSpc>
                <a:spcPct val="8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5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 rot="1149909">
            <a:off x="2805251" y="225870"/>
            <a:ext cx="2135901" cy="4500940"/>
          </a:xfrm>
          <a:custGeom>
            <a:rect b="b" l="l" r="r" t="t"/>
            <a:pathLst>
              <a:path extrusionOk="0" h="4500940" w="2135901">
                <a:moveTo>
                  <a:pt x="0" y="0"/>
                </a:moveTo>
                <a:lnTo>
                  <a:pt x="2135901" y="0"/>
                </a:lnTo>
                <a:lnTo>
                  <a:pt x="2135901" y="4500941"/>
                </a:lnTo>
                <a:lnTo>
                  <a:pt x="0" y="450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 rot="4739757">
            <a:off x="12561061" y="5731663"/>
            <a:ext cx="3373365" cy="4650002"/>
          </a:xfrm>
          <a:custGeom>
            <a:rect b="b" l="l" r="r" t="t"/>
            <a:pathLst>
              <a:path extrusionOk="0" h="4650002" w="3373365">
                <a:moveTo>
                  <a:pt x="0" y="0"/>
                </a:moveTo>
                <a:lnTo>
                  <a:pt x="3373365" y="0"/>
                </a:lnTo>
                <a:lnTo>
                  <a:pt x="3373365" y="4650003"/>
                </a:lnTo>
                <a:lnTo>
                  <a:pt x="0" y="4650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