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เอฟซี โอนิกิริ" charset="1" panose="020B0500040200020003"/>
      <p:regular r:id="rId17"/>
    </p:embeddedFont>
    <p:embeddedFont>
      <p:font typeface="Aileron Ultra-Bold" charset="1" panose="00000A00000000000000"/>
      <p:regular r:id="rId18"/>
    </p:embeddedFont>
    <p:embeddedFont>
      <p:font typeface="Canva Sans Bold" charset="1" panose="020B0803030501040103"/>
      <p:regular r:id="rId19"/>
    </p:embeddedFont>
    <p:embeddedFont>
      <p:font typeface="Canva Sans" charset="1" panose="020B05030305010401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sv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998899" y="5401794"/>
            <a:ext cx="11191829" cy="5511976"/>
          </a:xfrm>
          <a:custGeom>
            <a:avLst/>
            <a:gdLst/>
            <a:ahLst/>
            <a:cxnLst/>
            <a:rect r="r" b="b" t="t" l="l"/>
            <a:pathLst>
              <a:path h="5511976" w="11191829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55196" y="1405757"/>
            <a:ext cx="14977609" cy="7475486"/>
            <a:chOff x="0" y="0"/>
            <a:chExt cx="3944720" cy="19688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4720" cy="1968852"/>
            </a:xfrm>
            <a:custGeom>
              <a:avLst/>
              <a:gdLst/>
              <a:ahLst/>
              <a:cxnLst/>
              <a:rect r="r" b="b" t="t" l="l"/>
              <a:pathLst>
                <a:path h="1968852" w="3944720">
                  <a:moveTo>
                    <a:pt x="26362" y="0"/>
                  </a:moveTo>
                  <a:lnTo>
                    <a:pt x="3918358" y="0"/>
                  </a:lnTo>
                  <a:cubicBezTo>
                    <a:pt x="3932917" y="0"/>
                    <a:pt x="3944720" y="11803"/>
                    <a:pt x="3944720" y="26362"/>
                  </a:cubicBezTo>
                  <a:lnTo>
                    <a:pt x="3944720" y="1942490"/>
                  </a:lnTo>
                  <a:cubicBezTo>
                    <a:pt x="3944720" y="1957050"/>
                    <a:pt x="3932917" y="1968852"/>
                    <a:pt x="3918358" y="1968852"/>
                  </a:cubicBezTo>
                  <a:lnTo>
                    <a:pt x="26362" y="1968852"/>
                  </a:lnTo>
                  <a:cubicBezTo>
                    <a:pt x="11803" y="1968852"/>
                    <a:pt x="0" y="1957050"/>
                    <a:pt x="0" y="1942490"/>
                  </a:cubicBezTo>
                  <a:lnTo>
                    <a:pt x="0" y="26362"/>
                  </a:lnTo>
                  <a:cubicBezTo>
                    <a:pt x="0" y="11803"/>
                    <a:pt x="11803" y="0"/>
                    <a:pt x="26362" y="0"/>
                  </a:cubicBezTo>
                  <a:close/>
                </a:path>
              </a:pathLst>
            </a:custGeom>
            <a:solidFill>
              <a:srgbClr val="FCF9D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944720" cy="20164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998899" y="6851702"/>
            <a:ext cx="5967385" cy="2933431"/>
          </a:xfrm>
          <a:custGeom>
            <a:avLst/>
            <a:gdLst/>
            <a:ahLst/>
            <a:cxnLst/>
            <a:rect r="r" b="b" t="t" l="l"/>
            <a:pathLst>
              <a:path h="2933431" w="5967385">
                <a:moveTo>
                  <a:pt x="0" y="0"/>
                </a:moveTo>
                <a:lnTo>
                  <a:pt x="5967385" y="0"/>
                </a:lnTo>
                <a:lnTo>
                  <a:pt x="5967385" y="2933431"/>
                </a:lnTo>
                <a:lnTo>
                  <a:pt x="0" y="29334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67163" y="2895283"/>
            <a:ext cx="9115429" cy="365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78"/>
              </a:lnSpc>
            </a:pPr>
            <a:r>
              <a:rPr lang="en-US" sz="18702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Quiz</a:t>
            </a:r>
          </a:p>
          <a:p>
            <a:pPr algn="ctr">
              <a:lnSpc>
                <a:spcPts val="13278"/>
              </a:lnSpc>
            </a:pPr>
            <a:r>
              <a:rPr lang="en-US" sz="18702">
                <a:solidFill>
                  <a:srgbClr val="5B4A3B"/>
                </a:solidFill>
                <a:latin typeface="เอฟซี โอนิกิริ"/>
                <a:ea typeface="เอฟซี โอนิกิริ"/>
                <a:cs typeface="เอฟซี โอนิกิริ"/>
                <a:sym typeface="เอฟซี โอนิกิริ"/>
              </a:rPr>
              <a:t>Time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71609" y="532602"/>
            <a:ext cx="5982082" cy="2431314"/>
          </a:xfrm>
          <a:custGeom>
            <a:avLst/>
            <a:gdLst/>
            <a:ahLst/>
            <a:cxnLst/>
            <a:rect r="r" b="b" t="t" l="l"/>
            <a:pathLst>
              <a:path h="2431314" w="5982082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23995">
            <a:off x="15102322" y="684750"/>
            <a:ext cx="2238942" cy="2604981"/>
          </a:xfrm>
          <a:custGeom>
            <a:avLst/>
            <a:gdLst/>
            <a:ahLst/>
            <a:cxnLst/>
            <a:rect r="r" b="b" t="t" l="l"/>
            <a:pathLst>
              <a:path h="2604981" w="2238942">
                <a:moveTo>
                  <a:pt x="0" y="0"/>
                </a:moveTo>
                <a:lnTo>
                  <a:pt x="2238941" y="0"/>
                </a:lnTo>
                <a:lnTo>
                  <a:pt x="2238941" y="2604982"/>
                </a:lnTo>
                <a:lnTo>
                  <a:pt x="0" y="2604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37523" y="6992391"/>
            <a:ext cx="3607640" cy="2818468"/>
          </a:xfrm>
          <a:custGeom>
            <a:avLst/>
            <a:gdLst/>
            <a:ahLst/>
            <a:cxnLst/>
            <a:rect r="r" b="b" t="t" l="l"/>
            <a:pathLst>
              <a:path h="2818468" w="3607640">
                <a:moveTo>
                  <a:pt x="0" y="0"/>
                </a:moveTo>
                <a:lnTo>
                  <a:pt x="3607639" y="0"/>
                </a:lnTo>
                <a:lnTo>
                  <a:pt x="3607639" y="2818468"/>
                </a:lnTo>
                <a:lnTo>
                  <a:pt x="0" y="28184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6488" y="6516250"/>
            <a:ext cx="2276162" cy="3770750"/>
          </a:xfrm>
          <a:custGeom>
            <a:avLst/>
            <a:gdLst/>
            <a:ahLst/>
            <a:cxnLst/>
            <a:rect r="r" b="b" t="t" l="l"/>
            <a:pathLst>
              <a:path h="3770750" w="2276162">
                <a:moveTo>
                  <a:pt x="0" y="0"/>
                </a:moveTo>
                <a:lnTo>
                  <a:pt x="2276162" y="0"/>
                </a:lnTo>
                <a:lnTo>
                  <a:pt x="2276162" y="3770750"/>
                </a:lnTo>
                <a:lnTo>
                  <a:pt x="0" y="37707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754221" y="2912307"/>
            <a:ext cx="4242062" cy="4114800"/>
          </a:xfrm>
          <a:custGeom>
            <a:avLst/>
            <a:gdLst/>
            <a:ahLst/>
            <a:cxnLst/>
            <a:rect r="r" b="b" t="t" l="l"/>
            <a:pathLst>
              <a:path h="4114800" w="4242062">
                <a:moveTo>
                  <a:pt x="0" y="0"/>
                </a:moveTo>
                <a:lnTo>
                  <a:pt x="4242062" y="0"/>
                </a:lnTo>
                <a:lnTo>
                  <a:pt x="42420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867163" y="6487992"/>
            <a:ext cx="9115429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 b="true">
                <a:solidFill>
                  <a:srgbClr val="5B4A3B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Tricky People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9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You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decide to turn off the chat in your game because people are being annoying. What does this show?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143250" y="575310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That you are the BOSS of your technology. 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That you don't know how to play.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That you are mean.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10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044190"/>
            <a:ext cx="14630400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You try to tell an 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adult about something online that worried you, but they are busy cooking dinner and don't really listen. What is the Detective thing to do?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902912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Give up and never mention it again.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Go back online and talk to the stranger. 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Don't give up. Tell them again later or find a different adult.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044190"/>
            <a:ext cx="14630400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If 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a new online friend asks you to keep a 'special secret' from your parents, what does that tell you about them?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A.They are a really good best friend.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They are a Tricky Person (Red Flag).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They are just being shy.</a:t>
            </a: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2</a:t>
            </a:r>
          </a:p>
        </p:txBody>
      </p:sp>
      <p:grpSp>
        <p:nvGrpSpPr>
          <p:cNvPr name="Group 70" id="70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grpSp>
        <p:nvGrpSpPr>
          <p:cNvPr name="Group 72" id="72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Freeform 76" id="76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7" id="77"/>
          <p:cNvSpPr/>
          <p:nvPr/>
        </p:nvSpPr>
        <p:spPr>
          <a:xfrm flipH="false" flipV="false" rot="0">
            <a:off x="14156524" y="6936742"/>
            <a:ext cx="2806777" cy="2806777"/>
          </a:xfrm>
          <a:custGeom>
            <a:avLst/>
            <a:gdLst/>
            <a:ahLst/>
            <a:cxnLst/>
            <a:rect r="r" b="b" t="t" l="l"/>
            <a:pathLst>
              <a:path h="2806777" w="2806777">
                <a:moveTo>
                  <a:pt x="0" y="0"/>
                </a:moveTo>
                <a:lnTo>
                  <a:pt x="2806777" y="0"/>
                </a:lnTo>
                <a:lnTo>
                  <a:pt x="2806777" y="2806778"/>
                </a:lnTo>
                <a:lnTo>
                  <a:pt x="0" y="2806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8" id="78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Y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ou are playing a game with someone whose avatar looks like a kid, and they say they are 10 years old. Can you be 100% sure they are telling the truth?</a:t>
            </a:r>
          </a:p>
        </p:txBody>
      </p:sp>
      <p:sp>
        <p:nvSpPr>
          <p:cNvPr name="TextBox 79" id="79"/>
          <p:cNvSpPr txBox="true"/>
          <p:nvPr/>
        </p:nvSpPr>
        <p:spPr>
          <a:xfrm rot="0">
            <a:off x="32575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A.Yes, if they talk like a kid.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No, because anyone can wear a 'Mask' online.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3257550" y="72580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Yes, if they have a cool skin.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3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480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Why might a stranger online give you free things without you even asking?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Because they are just incredibly generous.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B.Because they have too much money. 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To make you trust them or feel like you 'owe' them something.</a:t>
            </a: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428750" y="533955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4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We learned about the 'Red Flags' (Danger Signs). Which of these is a major Red Flag?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They ask you for a photo of your face.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They ask to chat on a different, private app.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They ask you not to tell your mum.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2" id="82"/>
          <p:cNvGrpSpPr>
            <a:grpSpLocks noChangeAspect="true"/>
          </p:cNvGrpSpPr>
          <p:nvPr/>
        </p:nvGrpSpPr>
        <p:grpSpPr>
          <a:xfrm rot="0">
            <a:off x="10172700" y="7071899"/>
            <a:ext cx="6400800" cy="1238250"/>
            <a:chOff x="0" y="0"/>
            <a:chExt cx="8534400" cy="16510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84" id="84"/>
          <p:cNvSpPr txBox="true"/>
          <p:nvPr/>
        </p:nvSpPr>
        <p:spPr>
          <a:xfrm rot="0">
            <a:off x="10458450" y="7169111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</a:t>
            </a: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All of the above.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40970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5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Why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would a tricky person want to know your school name or where you live?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 To send you a birthday card.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To see if you go to a good school.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To know everything about you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6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2950845"/>
            <a:ext cx="14630400" cy="148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</a:p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Imagine you are pla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ying a game and someone asks: 'H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ey, let's go to a private chat so we can talk better.' Why do we say NO to this?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 Because your internet might stop working.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Because a Private Chat is like getting into a Stranger's Car.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Because private chats are boring.</a:t>
            </a: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7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You get a weird,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wiggly feeling in your tummy (your Gut Feeling) while talking to someone. But they seem really nice! What should you do?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743200" y="53530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50545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  Ignore the feeling and keep playing..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05450"/>
            <a:ext cx="5372100" cy="381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 Ask them if they are dangerous.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Listen to your tummy, STOP, and tell an adult.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ACC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-142875"/>
            <a:ext cx="571500" cy="285750"/>
            <a:chOff x="0" y="0"/>
            <a:chExt cx="1270000" cy="127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1500" y="-142875"/>
            <a:ext cx="571500" cy="285750"/>
            <a:chOff x="0" y="0"/>
            <a:chExt cx="1270000" cy="127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43000" y="-142875"/>
            <a:ext cx="571500" cy="285750"/>
            <a:chOff x="0" y="0"/>
            <a:chExt cx="1270000" cy="127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714500" y="-142875"/>
            <a:ext cx="571500" cy="285750"/>
            <a:chOff x="0" y="0"/>
            <a:chExt cx="1270000" cy="127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286000" y="-142875"/>
            <a:ext cx="571500" cy="285750"/>
            <a:chOff x="0" y="0"/>
            <a:chExt cx="1270000" cy="127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857500" y="-142875"/>
            <a:ext cx="571500" cy="285750"/>
            <a:chOff x="0" y="0"/>
            <a:chExt cx="1270000" cy="127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3429000" y="-142875"/>
            <a:ext cx="571500" cy="285750"/>
            <a:chOff x="0" y="0"/>
            <a:chExt cx="1270000" cy="1270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000500" y="-142875"/>
            <a:ext cx="571500" cy="285750"/>
            <a:chOff x="0" y="0"/>
            <a:chExt cx="1270000" cy="1270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4572000" y="-142875"/>
            <a:ext cx="571500" cy="285750"/>
            <a:chOff x="0" y="0"/>
            <a:chExt cx="1270000" cy="127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143500" y="-142875"/>
            <a:ext cx="571500" cy="285750"/>
            <a:chOff x="0" y="0"/>
            <a:chExt cx="1270000" cy="127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715000" y="-142875"/>
            <a:ext cx="571500" cy="285750"/>
            <a:chOff x="0" y="0"/>
            <a:chExt cx="1270000" cy="12700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6286500" y="-142875"/>
            <a:ext cx="571500" cy="285750"/>
            <a:chOff x="0" y="0"/>
            <a:chExt cx="1270000" cy="127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6858000" y="-142875"/>
            <a:ext cx="571500" cy="285750"/>
            <a:chOff x="0" y="0"/>
            <a:chExt cx="1270000" cy="127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7429500" y="-142875"/>
            <a:ext cx="571500" cy="285750"/>
            <a:chOff x="0" y="0"/>
            <a:chExt cx="1270000" cy="12700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8001000" y="-142875"/>
            <a:ext cx="571500" cy="285750"/>
            <a:chOff x="0" y="0"/>
            <a:chExt cx="1270000" cy="1270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2" id="32"/>
          <p:cNvGrpSpPr>
            <a:grpSpLocks noChangeAspect="true"/>
          </p:cNvGrpSpPr>
          <p:nvPr/>
        </p:nvGrpSpPr>
        <p:grpSpPr>
          <a:xfrm rot="0">
            <a:off x="8572500" y="-142875"/>
            <a:ext cx="571500" cy="285750"/>
            <a:chOff x="0" y="0"/>
            <a:chExt cx="1270000" cy="12700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4" id="34"/>
          <p:cNvGrpSpPr>
            <a:grpSpLocks noChangeAspect="true"/>
          </p:cNvGrpSpPr>
          <p:nvPr/>
        </p:nvGrpSpPr>
        <p:grpSpPr>
          <a:xfrm rot="0">
            <a:off x="9144000" y="-142875"/>
            <a:ext cx="571500" cy="285750"/>
            <a:chOff x="0" y="0"/>
            <a:chExt cx="1270000" cy="12700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6" id="36"/>
          <p:cNvGrpSpPr>
            <a:grpSpLocks noChangeAspect="true"/>
          </p:cNvGrpSpPr>
          <p:nvPr/>
        </p:nvGrpSpPr>
        <p:grpSpPr>
          <a:xfrm rot="0">
            <a:off x="9715500" y="-142875"/>
            <a:ext cx="571500" cy="285750"/>
            <a:chOff x="0" y="0"/>
            <a:chExt cx="1270000" cy="12700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38" id="38"/>
          <p:cNvGrpSpPr>
            <a:grpSpLocks noChangeAspect="true"/>
          </p:cNvGrpSpPr>
          <p:nvPr/>
        </p:nvGrpSpPr>
        <p:grpSpPr>
          <a:xfrm rot="0">
            <a:off x="10287000" y="-142875"/>
            <a:ext cx="571500" cy="285750"/>
            <a:chOff x="0" y="0"/>
            <a:chExt cx="1270000" cy="12700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0" id="40"/>
          <p:cNvGrpSpPr>
            <a:grpSpLocks noChangeAspect="true"/>
          </p:cNvGrpSpPr>
          <p:nvPr/>
        </p:nvGrpSpPr>
        <p:grpSpPr>
          <a:xfrm rot="0">
            <a:off x="10858500" y="-142875"/>
            <a:ext cx="571500" cy="285750"/>
            <a:chOff x="0" y="0"/>
            <a:chExt cx="1270000" cy="12700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2" id="42"/>
          <p:cNvGrpSpPr>
            <a:grpSpLocks noChangeAspect="true"/>
          </p:cNvGrpSpPr>
          <p:nvPr/>
        </p:nvGrpSpPr>
        <p:grpSpPr>
          <a:xfrm rot="0">
            <a:off x="11430000" y="-142875"/>
            <a:ext cx="571500" cy="285750"/>
            <a:chOff x="0" y="0"/>
            <a:chExt cx="1270000" cy="12700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4" id="44"/>
          <p:cNvGrpSpPr>
            <a:grpSpLocks noChangeAspect="true"/>
          </p:cNvGrpSpPr>
          <p:nvPr/>
        </p:nvGrpSpPr>
        <p:grpSpPr>
          <a:xfrm rot="0">
            <a:off x="12001500" y="-142875"/>
            <a:ext cx="571500" cy="285750"/>
            <a:chOff x="0" y="0"/>
            <a:chExt cx="1270000" cy="12700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6" id="46"/>
          <p:cNvGrpSpPr>
            <a:grpSpLocks noChangeAspect="true"/>
          </p:cNvGrpSpPr>
          <p:nvPr/>
        </p:nvGrpSpPr>
        <p:grpSpPr>
          <a:xfrm rot="0">
            <a:off x="12573000" y="-142875"/>
            <a:ext cx="571500" cy="285750"/>
            <a:chOff x="0" y="0"/>
            <a:chExt cx="1270000" cy="12700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8" id="48"/>
          <p:cNvGrpSpPr>
            <a:grpSpLocks noChangeAspect="true"/>
          </p:cNvGrpSpPr>
          <p:nvPr/>
        </p:nvGrpSpPr>
        <p:grpSpPr>
          <a:xfrm rot="0">
            <a:off x="13144500" y="-142875"/>
            <a:ext cx="571500" cy="285750"/>
            <a:chOff x="0" y="0"/>
            <a:chExt cx="1270000" cy="12700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0" id="50"/>
          <p:cNvGrpSpPr>
            <a:grpSpLocks noChangeAspect="true"/>
          </p:cNvGrpSpPr>
          <p:nvPr/>
        </p:nvGrpSpPr>
        <p:grpSpPr>
          <a:xfrm rot="0">
            <a:off x="13716000" y="-142875"/>
            <a:ext cx="571500" cy="285750"/>
            <a:chOff x="0" y="0"/>
            <a:chExt cx="1270000" cy="12700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2" id="52"/>
          <p:cNvGrpSpPr>
            <a:grpSpLocks noChangeAspect="true"/>
          </p:cNvGrpSpPr>
          <p:nvPr/>
        </p:nvGrpSpPr>
        <p:grpSpPr>
          <a:xfrm rot="0">
            <a:off x="14287500" y="-142875"/>
            <a:ext cx="571500" cy="285750"/>
            <a:chOff x="0" y="0"/>
            <a:chExt cx="1270000" cy="12700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4" id="54"/>
          <p:cNvGrpSpPr>
            <a:grpSpLocks noChangeAspect="true"/>
          </p:cNvGrpSpPr>
          <p:nvPr/>
        </p:nvGrpSpPr>
        <p:grpSpPr>
          <a:xfrm rot="0">
            <a:off x="14859000" y="-142875"/>
            <a:ext cx="571500" cy="285750"/>
            <a:chOff x="0" y="0"/>
            <a:chExt cx="1270000" cy="12700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6" id="56"/>
          <p:cNvGrpSpPr>
            <a:grpSpLocks noChangeAspect="true"/>
          </p:cNvGrpSpPr>
          <p:nvPr/>
        </p:nvGrpSpPr>
        <p:grpSpPr>
          <a:xfrm rot="0">
            <a:off x="15430500" y="-142875"/>
            <a:ext cx="571500" cy="285750"/>
            <a:chOff x="0" y="0"/>
            <a:chExt cx="1270000" cy="12700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8" id="58"/>
          <p:cNvGrpSpPr>
            <a:grpSpLocks noChangeAspect="true"/>
          </p:cNvGrpSpPr>
          <p:nvPr/>
        </p:nvGrpSpPr>
        <p:grpSpPr>
          <a:xfrm rot="0">
            <a:off x="16002000" y="-142875"/>
            <a:ext cx="571500" cy="285750"/>
            <a:chOff x="0" y="0"/>
            <a:chExt cx="1270000" cy="12700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0" id="60"/>
          <p:cNvGrpSpPr>
            <a:grpSpLocks noChangeAspect="true"/>
          </p:cNvGrpSpPr>
          <p:nvPr/>
        </p:nvGrpSpPr>
        <p:grpSpPr>
          <a:xfrm rot="0">
            <a:off x="16573500" y="-142875"/>
            <a:ext cx="571500" cy="285750"/>
            <a:chOff x="0" y="0"/>
            <a:chExt cx="1270000" cy="12700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2" id="62"/>
          <p:cNvGrpSpPr>
            <a:grpSpLocks noChangeAspect="true"/>
          </p:cNvGrpSpPr>
          <p:nvPr/>
        </p:nvGrpSpPr>
        <p:grpSpPr>
          <a:xfrm rot="0">
            <a:off x="17145000" y="-142875"/>
            <a:ext cx="571500" cy="285750"/>
            <a:chOff x="0" y="0"/>
            <a:chExt cx="1270000" cy="12700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4" id="64"/>
          <p:cNvGrpSpPr>
            <a:grpSpLocks noChangeAspect="true"/>
          </p:cNvGrpSpPr>
          <p:nvPr/>
        </p:nvGrpSpPr>
        <p:grpSpPr>
          <a:xfrm rot="0">
            <a:off x="17716500" y="-142875"/>
            <a:ext cx="571500" cy="285750"/>
            <a:chOff x="0" y="0"/>
            <a:chExt cx="1270000" cy="12700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318917"/>
              <a:ext cx="1270000" cy="951083"/>
            </a:xfrm>
            <a:custGeom>
              <a:avLst/>
              <a:gdLst/>
              <a:ahLst/>
              <a:cxnLst/>
              <a:rect r="r" b="b" t="t" l="l"/>
              <a:pathLst>
                <a:path h="951083" w="1270000">
                  <a:moveTo>
                    <a:pt x="0" y="316083"/>
                  </a:moveTo>
                  <a:cubicBezTo>
                    <a:pt x="782" y="141287"/>
                    <a:pt x="142702" y="0"/>
                    <a:pt x="317500" y="0"/>
                  </a:cubicBezTo>
                  <a:cubicBezTo>
                    <a:pt x="492298" y="0"/>
                    <a:pt x="634218" y="141287"/>
                    <a:pt x="635000" y="316083"/>
                  </a:cubicBezTo>
                  <a:cubicBezTo>
                    <a:pt x="635782" y="141287"/>
                    <a:pt x="777702" y="0"/>
                    <a:pt x="952500" y="0"/>
                  </a:cubicBezTo>
                  <a:cubicBezTo>
                    <a:pt x="1127298" y="0"/>
                    <a:pt x="1269218" y="141287"/>
                    <a:pt x="1270000" y="316083"/>
                  </a:cubicBezTo>
                  <a:lnTo>
                    <a:pt x="1270000" y="951083"/>
                  </a:lnTo>
                  <a:lnTo>
                    <a:pt x="0" y="95108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66" id="66"/>
          <p:cNvSpPr/>
          <p:nvPr/>
        </p:nvSpPr>
        <p:spPr>
          <a:xfrm flipH="false" flipV="false" rot="1999797">
            <a:off x="6087385" y="-1266690"/>
            <a:ext cx="5774080" cy="5658598"/>
          </a:xfrm>
          <a:custGeom>
            <a:avLst/>
            <a:gdLst/>
            <a:ahLst/>
            <a:cxnLst/>
            <a:rect r="r" b="b" t="t" l="l"/>
            <a:pathLst>
              <a:path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-4366926">
            <a:off x="10014843" y="7016359"/>
            <a:ext cx="2297006" cy="5033281"/>
          </a:xfrm>
          <a:custGeom>
            <a:avLst/>
            <a:gdLst/>
            <a:ahLst/>
            <a:cxnLst/>
            <a:rect r="r" b="b" t="t" l="l"/>
            <a:pathLst>
              <a:path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1084597" y="524430"/>
            <a:ext cx="16118806" cy="9219089"/>
          </a:xfrm>
          <a:custGeom>
            <a:avLst/>
            <a:gdLst/>
            <a:ahLst/>
            <a:cxnLst/>
            <a:rect r="r" b="b" t="t" l="l"/>
            <a:pathLst>
              <a:path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9" id="69"/>
          <p:cNvSpPr txBox="true"/>
          <p:nvPr/>
        </p:nvSpPr>
        <p:spPr>
          <a:xfrm rot="0">
            <a:off x="1828800" y="1503640"/>
            <a:ext cx="14630400" cy="1112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30"/>
              </a:lnSpc>
            </a:pPr>
            <a:r>
              <a:rPr lang="en-US" sz="6450" b="true">
                <a:solidFill>
                  <a:srgbClr val="4A5FC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8</a:t>
            </a:r>
          </a:p>
        </p:txBody>
      </p:sp>
      <p:sp>
        <p:nvSpPr>
          <p:cNvPr name="TextBox 70" id="70"/>
          <p:cNvSpPr txBox="true"/>
          <p:nvPr/>
        </p:nvSpPr>
        <p:spPr>
          <a:xfrm rot="0">
            <a:off x="1828800" y="3552825"/>
            <a:ext cx="14630400" cy="98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Sometimes</a:t>
            </a:r>
            <a:r>
              <a:rPr lang="en-US" sz="2850">
                <a:solidFill>
                  <a:srgbClr val="4A5FC1"/>
                </a:solidFill>
                <a:latin typeface="Canva Sans"/>
                <a:ea typeface="Canva Sans"/>
                <a:cs typeface="Canva Sans"/>
                <a:sym typeface="Canva Sans"/>
              </a:rPr>
              <a:t> we make mistakes, like clicking a link or sending a photo. Why is it okay to tell your parents even if you made a mistake?</a:t>
            </a:r>
          </a:p>
        </p:txBody>
      </p:sp>
      <p:grpSp>
        <p:nvGrpSpPr>
          <p:cNvPr name="Group 71" id="71"/>
          <p:cNvGrpSpPr>
            <a:grpSpLocks noChangeAspect="true"/>
          </p:cNvGrpSpPr>
          <p:nvPr/>
        </p:nvGrpSpPr>
        <p:grpSpPr>
          <a:xfrm rot="0">
            <a:off x="2571750" y="5543550"/>
            <a:ext cx="6400800" cy="1238250"/>
            <a:chOff x="0" y="0"/>
            <a:chExt cx="8534400" cy="16510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3" id="73"/>
          <p:cNvSpPr txBox="true"/>
          <p:nvPr/>
        </p:nvSpPr>
        <p:spPr>
          <a:xfrm rot="0">
            <a:off x="3257550" y="5704792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A.Because they can take the device away</a:t>
            </a:r>
          </a:p>
        </p:txBody>
      </p:sp>
      <p:grpSp>
        <p:nvGrpSpPr>
          <p:cNvPr name="Group 74" id="74"/>
          <p:cNvGrpSpPr>
            <a:grpSpLocks noChangeAspect="true"/>
          </p:cNvGrpSpPr>
          <p:nvPr/>
        </p:nvGrpSpPr>
        <p:grpSpPr>
          <a:xfrm rot="0">
            <a:off x="10058400" y="5353050"/>
            <a:ext cx="6400800" cy="1238250"/>
            <a:chOff x="0" y="0"/>
            <a:chExt cx="8534400" cy="16510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6" id="76"/>
          <p:cNvSpPr txBox="true"/>
          <p:nvPr/>
        </p:nvSpPr>
        <p:spPr>
          <a:xfrm rot="0">
            <a:off x="10572750" y="5562600"/>
            <a:ext cx="5372100" cy="781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B. Because they are on your team and want to help you, not punish you.</a:t>
            </a:r>
          </a:p>
        </p:txBody>
      </p:sp>
      <p:grpSp>
        <p:nvGrpSpPr>
          <p:cNvPr name="Group 77" id="77"/>
          <p:cNvGrpSpPr>
            <a:grpSpLocks noChangeAspect="true"/>
          </p:cNvGrpSpPr>
          <p:nvPr/>
        </p:nvGrpSpPr>
        <p:grpSpPr>
          <a:xfrm rot="0">
            <a:off x="2743200" y="7105650"/>
            <a:ext cx="6400800" cy="1238250"/>
            <a:chOff x="0" y="0"/>
            <a:chExt cx="8534400" cy="16510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8534400" cy="1651000"/>
            </a:xfrm>
            <a:custGeom>
              <a:avLst/>
              <a:gdLst/>
              <a:ahLst/>
              <a:cxnLst/>
              <a:rect r="r" b="b" t="t" l="l"/>
              <a:pathLst>
                <a:path h="1651000" w="8534400">
                  <a:moveTo>
                    <a:pt x="254000" y="0"/>
                  </a:moveTo>
                  <a:lnTo>
                    <a:pt x="8280400" y="0"/>
                  </a:lnTo>
                  <a:cubicBezTo>
                    <a:pt x="8420681" y="0"/>
                    <a:pt x="8534400" y="113720"/>
                    <a:pt x="8534400" y="254000"/>
                  </a:cubicBezTo>
                  <a:lnTo>
                    <a:pt x="8534400" y="1397000"/>
                  </a:lnTo>
                  <a:cubicBezTo>
                    <a:pt x="8534400" y="1537280"/>
                    <a:pt x="8420681" y="1651000"/>
                    <a:pt x="8280400" y="1651000"/>
                  </a:cubicBezTo>
                  <a:lnTo>
                    <a:pt x="254000" y="1651000"/>
                  </a:lnTo>
                  <a:cubicBezTo>
                    <a:pt x="113720" y="1651000"/>
                    <a:pt x="0" y="1537280"/>
                    <a:pt x="0" y="1397000"/>
                  </a:cubicBezTo>
                  <a:lnTo>
                    <a:pt x="0" y="254000"/>
                  </a:lnTo>
                  <a:cubicBezTo>
                    <a:pt x="0" y="113720"/>
                    <a:pt x="113720" y="0"/>
                    <a:pt x="254000" y="0"/>
                  </a:cubicBezTo>
                  <a:close/>
                </a:path>
              </a:pathLst>
            </a:custGeom>
            <a:solidFill>
              <a:srgbClr val="6B73D9"/>
            </a:solidFill>
            <a:ln w="19050" cap="sq">
              <a:solidFill>
                <a:srgbClr val="4A5FC1"/>
              </a:solidFill>
              <a:prstDash val="solid"/>
              <a:miter/>
            </a:ln>
          </p:spPr>
        </p:sp>
      </p:grpSp>
      <p:sp>
        <p:nvSpPr>
          <p:cNvPr name="TextBox 79" id="79"/>
          <p:cNvSpPr txBox="true"/>
          <p:nvPr/>
        </p:nvSpPr>
        <p:spPr>
          <a:xfrm rot="0">
            <a:off x="3257550" y="7258050"/>
            <a:ext cx="5372100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C.  You shouldn't tell them, it's too embarrassing.</a:t>
            </a:r>
          </a:p>
          <a:p>
            <a:pPr algn="l">
              <a:lnSpc>
                <a:spcPts val="3149"/>
              </a:lnSpc>
            </a:pPr>
          </a:p>
          <a:p>
            <a:pPr algn="l">
              <a:lnSpc>
                <a:spcPts val="3149"/>
              </a:lnSpc>
            </a:pPr>
          </a:p>
        </p:txBody>
      </p:sp>
      <p:sp>
        <p:nvSpPr>
          <p:cNvPr name="Freeform 80" id="80"/>
          <p:cNvSpPr/>
          <p:nvPr/>
        </p:nvSpPr>
        <p:spPr>
          <a:xfrm flipH="false" flipV="false" rot="-2769548">
            <a:off x="299811" y="1071834"/>
            <a:ext cx="3453731" cy="1130312"/>
          </a:xfrm>
          <a:custGeom>
            <a:avLst/>
            <a:gdLst/>
            <a:ahLst/>
            <a:cxnLst/>
            <a:rect r="r" b="b" t="t" l="l"/>
            <a:pathLst>
              <a:path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1" id="81"/>
          <p:cNvSpPr/>
          <p:nvPr/>
        </p:nvSpPr>
        <p:spPr>
          <a:xfrm flipH="false" flipV="false" rot="431368">
            <a:off x="16321185" y="7900047"/>
            <a:ext cx="1647630" cy="2215639"/>
          </a:xfrm>
          <a:custGeom>
            <a:avLst/>
            <a:gdLst/>
            <a:ahLst/>
            <a:cxnLst/>
            <a:rect r="r" b="b" t="t" l="l"/>
            <a:pathLst>
              <a:path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DAG9nuT3DU4</dc:identifier>
  <dcterms:modified xsi:type="dcterms:W3CDTF">2011-08-01T06:04:30Z</dcterms:modified>
  <cp:revision>1</cp:revision>
  <dc:title>Tricky People</dc:title>
</cp:coreProperties>
</file>