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17" roundtripDataSignature="AMtx7mjF1D2LwQK1W4xMOclON9625i0+C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customschemas.google.com/relationships/presentationmetadata" Target="meta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8.png"/><Relationship Id="rId10" Type="http://schemas.openxmlformats.org/officeDocument/2006/relationships/image" Target="../media/image8.png"/><Relationship Id="rId9" Type="http://schemas.openxmlformats.org/officeDocument/2006/relationships/image" Target="../media/image10.png"/><Relationship Id="rId5" Type="http://schemas.openxmlformats.org/officeDocument/2006/relationships/image" Target="../media/image9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14.png"/><Relationship Id="rId6" Type="http://schemas.openxmlformats.org/officeDocument/2006/relationships/image" Target="../media/image1.png"/><Relationship Id="rId7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ACCD8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7998899" y="5401794"/>
            <a:ext cx="11191829" cy="5511976"/>
          </a:xfrm>
          <a:custGeom>
            <a:rect b="b" l="l" r="r" t="t"/>
            <a:pathLst>
              <a:path extrusionOk="0" h="5511976" w="11191829">
                <a:moveTo>
                  <a:pt x="0" y="0"/>
                </a:moveTo>
                <a:lnTo>
                  <a:pt x="11191829" y="0"/>
                </a:lnTo>
                <a:lnTo>
                  <a:pt x="11191829" y="5511975"/>
                </a:lnTo>
                <a:lnTo>
                  <a:pt x="0" y="55119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5" name="Google Shape;85;p1"/>
          <p:cNvGrpSpPr/>
          <p:nvPr/>
        </p:nvGrpSpPr>
        <p:grpSpPr>
          <a:xfrm>
            <a:off x="1655196" y="1224931"/>
            <a:ext cx="14977609" cy="7656312"/>
            <a:chOff x="0" y="-47625"/>
            <a:chExt cx="3944720" cy="2016477"/>
          </a:xfrm>
        </p:grpSpPr>
        <p:sp>
          <p:nvSpPr>
            <p:cNvPr id="86" name="Google Shape;86;p1"/>
            <p:cNvSpPr/>
            <p:nvPr/>
          </p:nvSpPr>
          <p:spPr>
            <a:xfrm>
              <a:off x="0" y="0"/>
              <a:ext cx="3944720" cy="1968852"/>
            </a:xfrm>
            <a:custGeom>
              <a:rect b="b" l="l" r="r" t="t"/>
              <a:pathLst>
                <a:path extrusionOk="0" h="1968852" w="3944720">
                  <a:moveTo>
                    <a:pt x="26362" y="0"/>
                  </a:moveTo>
                  <a:lnTo>
                    <a:pt x="3918358" y="0"/>
                  </a:lnTo>
                  <a:cubicBezTo>
                    <a:pt x="3932917" y="0"/>
                    <a:pt x="3944720" y="11803"/>
                    <a:pt x="3944720" y="26362"/>
                  </a:cubicBezTo>
                  <a:lnTo>
                    <a:pt x="3944720" y="1942490"/>
                  </a:lnTo>
                  <a:cubicBezTo>
                    <a:pt x="3944720" y="1957050"/>
                    <a:pt x="3932917" y="1968852"/>
                    <a:pt x="3918358" y="1968852"/>
                  </a:cubicBezTo>
                  <a:lnTo>
                    <a:pt x="26362" y="1968852"/>
                  </a:lnTo>
                  <a:cubicBezTo>
                    <a:pt x="11803" y="1968852"/>
                    <a:pt x="0" y="1957050"/>
                    <a:pt x="0" y="1942490"/>
                  </a:cubicBezTo>
                  <a:lnTo>
                    <a:pt x="0" y="26362"/>
                  </a:lnTo>
                  <a:cubicBezTo>
                    <a:pt x="0" y="11803"/>
                    <a:pt x="11803" y="0"/>
                    <a:pt x="26362" y="0"/>
                  </a:cubicBezTo>
                  <a:close/>
                </a:path>
              </a:pathLst>
            </a:custGeom>
            <a:solidFill>
              <a:srgbClr val="FCF9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0" y="-47625"/>
              <a:ext cx="3944720" cy="20164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8" name="Google Shape;88;p1"/>
          <p:cNvSpPr/>
          <p:nvPr/>
        </p:nvSpPr>
        <p:spPr>
          <a:xfrm>
            <a:off x="7998899" y="6851702"/>
            <a:ext cx="5967385" cy="2933431"/>
          </a:xfrm>
          <a:custGeom>
            <a:rect b="b" l="l" r="r" t="t"/>
            <a:pathLst>
              <a:path extrusionOk="0" h="2933431" w="5967385">
                <a:moveTo>
                  <a:pt x="0" y="0"/>
                </a:moveTo>
                <a:lnTo>
                  <a:pt x="5967385" y="0"/>
                </a:lnTo>
                <a:lnTo>
                  <a:pt x="5967385" y="2933431"/>
                </a:lnTo>
                <a:lnTo>
                  <a:pt x="0" y="293343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"/>
          <p:cNvSpPr txBox="1"/>
          <p:nvPr/>
        </p:nvSpPr>
        <p:spPr>
          <a:xfrm>
            <a:off x="1867163" y="2895283"/>
            <a:ext cx="9115429" cy="36593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70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702" u="none" cap="none" strike="noStrike">
                <a:solidFill>
                  <a:srgbClr val="5B4A3B"/>
                </a:solidFill>
                <a:latin typeface="Arial"/>
                <a:ea typeface="Arial"/>
                <a:cs typeface="Arial"/>
                <a:sym typeface="Arial"/>
              </a:rPr>
              <a:t>Quiz</a:t>
            </a:r>
            <a:endParaRPr/>
          </a:p>
          <a:p>
            <a:pPr indent="0" lvl="0" marL="0" marR="0" rtl="0" algn="ctr">
              <a:lnSpc>
                <a:spcPct val="70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702" u="none" cap="none" strike="noStrike">
                <a:solidFill>
                  <a:srgbClr val="5B4A3B"/>
                </a:solidFill>
                <a:latin typeface="Arial"/>
                <a:ea typeface="Arial"/>
                <a:cs typeface="Arial"/>
                <a:sym typeface="Arial"/>
              </a:rPr>
              <a:t>Time</a:t>
            </a: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271609" y="532602"/>
            <a:ext cx="5982082" cy="2431314"/>
          </a:xfrm>
          <a:custGeom>
            <a:rect b="b" l="l" r="r" t="t"/>
            <a:pathLst>
              <a:path extrusionOk="0" h="2431314" w="5982082">
                <a:moveTo>
                  <a:pt x="0" y="0"/>
                </a:moveTo>
                <a:lnTo>
                  <a:pt x="5982082" y="0"/>
                </a:lnTo>
                <a:lnTo>
                  <a:pt x="5982082" y="2431314"/>
                </a:lnTo>
                <a:lnTo>
                  <a:pt x="0" y="24313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"/>
          <p:cNvSpPr/>
          <p:nvPr/>
        </p:nvSpPr>
        <p:spPr>
          <a:xfrm rot="-923995">
            <a:off x="15102322" y="684750"/>
            <a:ext cx="2238942" cy="2604981"/>
          </a:xfrm>
          <a:custGeom>
            <a:rect b="b" l="l" r="r" t="t"/>
            <a:pathLst>
              <a:path extrusionOk="0" h="2604981" w="2238942">
                <a:moveTo>
                  <a:pt x="0" y="0"/>
                </a:moveTo>
                <a:lnTo>
                  <a:pt x="2238941" y="0"/>
                </a:lnTo>
                <a:lnTo>
                  <a:pt x="2238941" y="2604982"/>
                </a:lnTo>
                <a:lnTo>
                  <a:pt x="0" y="26049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"/>
          <p:cNvSpPr/>
          <p:nvPr/>
        </p:nvSpPr>
        <p:spPr>
          <a:xfrm>
            <a:off x="8737523" y="6992391"/>
            <a:ext cx="3607640" cy="2818468"/>
          </a:xfrm>
          <a:custGeom>
            <a:rect b="b" l="l" r="r" t="t"/>
            <a:pathLst>
              <a:path extrusionOk="0" h="2818468" w="3607640">
                <a:moveTo>
                  <a:pt x="0" y="0"/>
                </a:moveTo>
                <a:lnTo>
                  <a:pt x="3607639" y="0"/>
                </a:lnTo>
                <a:lnTo>
                  <a:pt x="3607639" y="2818468"/>
                </a:lnTo>
                <a:lnTo>
                  <a:pt x="0" y="28184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"/>
          <p:cNvSpPr/>
          <p:nvPr/>
        </p:nvSpPr>
        <p:spPr>
          <a:xfrm>
            <a:off x="12461735" y="4286825"/>
            <a:ext cx="5826265" cy="4114800"/>
          </a:xfrm>
          <a:custGeom>
            <a:rect b="b" l="l" r="r" t="t"/>
            <a:pathLst>
              <a:path extrusionOk="0" h="4114800" w="5826265">
                <a:moveTo>
                  <a:pt x="0" y="0"/>
                </a:moveTo>
                <a:lnTo>
                  <a:pt x="5826265" y="0"/>
                </a:lnTo>
                <a:lnTo>
                  <a:pt x="58262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"/>
          <p:cNvSpPr/>
          <p:nvPr/>
        </p:nvSpPr>
        <p:spPr>
          <a:xfrm>
            <a:off x="11815417" y="1405757"/>
            <a:ext cx="2570170" cy="3007646"/>
          </a:xfrm>
          <a:custGeom>
            <a:rect b="b" l="l" r="r" t="t"/>
            <a:pathLst>
              <a:path extrusionOk="0" h="3007646" w="2570170">
                <a:moveTo>
                  <a:pt x="0" y="0"/>
                </a:moveTo>
                <a:lnTo>
                  <a:pt x="2570170" y="0"/>
                </a:lnTo>
                <a:lnTo>
                  <a:pt x="2570170" y="3007646"/>
                </a:lnTo>
                <a:lnTo>
                  <a:pt x="0" y="30076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5" name="Google Shape;95;p1"/>
          <p:cNvSpPr/>
          <p:nvPr/>
        </p:nvSpPr>
        <p:spPr>
          <a:xfrm>
            <a:off x="986488" y="6516250"/>
            <a:ext cx="2276162" cy="3770750"/>
          </a:xfrm>
          <a:custGeom>
            <a:rect b="b" l="l" r="r" t="t"/>
            <a:pathLst>
              <a:path extrusionOk="0" h="3770750" w="2276162">
                <a:moveTo>
                  <a:pt x="0" y="0"/>
                </a:moveTo>
                <a:lnTo>
                  <a:pt x="2276162" y="0"/>
                </a:lnTo>
                <a:lnTo>
                  <a:pt x="2276162" y="3770750"/>
                </a:lnTo>
                <a:lnTo>
                  <a:pt x="0" y="3770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6" name="Google Shape;96;p1"/>
          <p:cNvSpPr txBox="1"/>
          <p:nvPr/>
        </p:nvSpPr>
        <p:spPr>
          <a:xfrm>
            <a:off x="1867163" y="6487992"/>
            <a:ext cx="9115429" cy="539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6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150" u="none" cap="none" strike="noStrike">
                <a:solidFill>
                  <a:srgbClr val="5B4A3B"/>
                </a:solidFill>
                <a:latin typeface="Ultra"/>
                <a:ea typeface="Ultra"/>
                <a:cs typeface="Ultra"/>
                <a:sym typeface="Ultra"/>
              </a:rPr>
              <a:t>Loot Boxes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ACCD8"/>
        </a:solidFill>
      </p:bgPr>
    </p:bg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0"/>
          <p:cNvSpPr/>
          <p:nvPr/>
        </p:nvSpPr>
        <p:spPr>
          <a:xfrm>
            <a:off x="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10"/>
          <p:cNvSpPr/>
          <p:nvPr/>
        </p:nvSpPr>
        <p:spPr>
          <a:xfrm>
            <a:off x="57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10"/>
          <p:cNvSpPr/>
          <p:nvPr/>
        </p:nvSpPr>
        <p:spPr>
          <a:xfrm>
            <a:off x="114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10"/>
          <p:cNvSpPr/>
          <p:nvPr/>
        </p:nvSpPr>
        <p:spPr>
          <a:xfrm>
            <a:off x="171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10"/>
          <p:cNvSpPr/>
          <p:nvPr/>
        </p:nvSpPr>
        <p:spPr>
          <a:xfrm>
            <a:off x="228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10"/>
          <p:cNvSpPr/>
          <p:nvPr/>
        </p:nvSpPr>
        <p:spPr>
          <a:xfrm>
            <a:off x="285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10"/>
          <p:cNvSpPr/>
          <p:nvPr/>
        </p:nvSpPr>
        <p:spPr>
          <a:xfrm>
            <a:off x="342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10"/>
          <p:cNvSpPr/>
          <p:nvPr/>
        </p:nvSpPr>
        <p:spPr>
          <a:xfrm>
            <a:off x="400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p10"/>
          <p:cNvSpPr/>
          <p:nvPr/>
        </p:nvSpPr>
        <p:spPr>
          <a:xfrm>
            <a:off x="457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10"/>
          <p:cNvSpPr/>
          <p:nvPr/>
        </p:nvSpPr>
        <p:spPr>
          <a:xfrm>
            <a:off x="514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10"/>
          <p:cNvSpPr/>
          <p:nvPr/>
        </p:nvSpPr>
        <p:spPr>
          <a:xfrm>
            <a:off x="571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10"/>
          <p:cNvSpPr/>
          <p:nvPr/>
        </p:nvSpPr>
        <p:spPr>
          <a:xfrm>
            <a:off x="628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10"/>
          <p:cNvSpPr/>
          <p:nvPr/>
        </p:nvSpPr>
        <p:spPr>
          <a:xfrm>
            <a:off x="6858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10"/>
          <p:cNvSpPr/>
          <p:nvPr/>
        </p:nvSpPr>
        <p:spPr>
          <a:xfrm>
            <a:off x="7429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10"/>
          <p:cNvSpPr/>
          <p:nvPr/>
        </p:nvSpPr>
        <p:spPr>
          <a:xfrm>
            <a:off x="8001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10"/>
          <p:cNvSpPr/>
          <p:nvPr/>
        </p:nvSpPr>
        <p:spPr>
          <a:xfrm>
            <a:off x="8572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10"/>
          <p:cNvSpPr/>
          <p:nvPr/>
        </p:nvSpPr>
        <p:spPr>
          <a:xfrm>
            <a:off x="9144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10"/>
          <p:cNvSpPr/>
          <p:nvPr/>
        </p:nvSpPr>
        <p:spPr>
          <a:xfrm>
            <a:off x="9715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10"/>
          <p:cNvSpPr/>
          <p:nvPr/>
        </p:nvSpPr>
        <p:spPr>
          <a:xfrm>
            <a:off x="10287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10"/>
          <p:cNvSpPr/>
          <p:nvPr/>
        </p:nvSpPr>
        <p:spPr>
          <a:xfrm>
            <a:off x="10858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10"/>
          <p:cNvSpPr/>
          <p:nvPr/>
        </p:nvSpPr>
        <p:spPr>
          <a:xfrm>
            <a:off x="11430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10"/>
          <p:cNvSpPr/>
          <p:nvPr/>
        </p:nvSpPr>
        <p:spPr>
          <a:xfrm>
            <a:off x="1200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10"/>
          <p:cNvSpPr/>
          <p:nvPr/>
        </p:nvSpPr>
        <p:spPr>
          <a:xfrm>
            <a:off x="1257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10"/>
          <p:cNvSpPr/>
          <p:nvPr/>
        </p:nvSpPr>
        <p:spPr>
          <a:xfrm>
            <a:off x="1314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10"/>
          <p:cNvSpPr/>
          <p:nvPr/>
        </p:nvSpPr>
        <p:spPr>
          <a:xfrm>
            <a:off x="1371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10"/>
          <p:cNvSpPr/>
          <p:nvPr/>
        </p:nvSpPr>
        <p:spPr>
          <a:xfrm>
            <a:off x="1428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10"/>
          <p:cNvSpPr/>
          <p:nvPr/>
        </p:nvSpPr>
        <p:spPr>
          <a:xfrm>
            <a:off x="1485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10"/>
          <p:cNvSpPr/>
          <p:nvPr/>
        </p:nvSpPr>
        <p:spPr>
          <a:xfrm>
            <a:off x="1543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10"/>
          <p:cNvSpPr/>
          <p:nvPr/>
        </p:nvSpPr>
        <p:spPr>
          <a:xfrm>
            <a:off x="1600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10"/>
          <p:cNvSpPr/>
          <p:nvPr/>
        </p:nvSpPr>
        <p:spPr>
          <a:xfrm>
            <a:off x="1657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10"/>
          <p:cNvSpPr/>
          <p:nvPr/>
        </p:nvSpPr>
        <p:spPr>
          <a:xfrm>
            <a:off x="1714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10"/>
          <p:cNvSpPr/>
          <p:nvPr/>
        </p:nvSpPr>
        <p:spPr>
          <a:xfrm>
            <a:off x="1771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10"/>
          <p:cNvSpPr/>
          <p:nvPr/>
        </p:nvSpPr>
        <p:spPr>
          <a:xfrm rot="1999797">
            <a:off x="6087385" y="-1266690"/>
            <a:ext cx="5774080" cy="5658598"/>
          </a:xfrm>
          <a:custGeom>
            <a:rect b="b" l="l" r="r" t="t"/>
            <a:pathLst>
              <a:path extrusionOk="0"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8" name="Google Shape;528;p10"/>
          <p:cNvSpPr/>
          <p:nvPr/>
        </p:nvSpPr>
        <p:spPr>
          <a:xfrm rot="-4366926">
            <a:off x="10014843" y="7016359"/>
            <a:ext cx="2297006" cy="5033281"/>
          </a:xfrm>
          <a:custGeom>
            <a:rect b="b" l="l" r="r" t="t"/>
            <a:pathLst>
              <a:path extrusionOk="0"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9" name="Google Shape;529;p10"/>
          <p:cNvSpPr/>
          <p:nvPr/>
        </p:nvSpPr>
        <p:spPr>
          <a:xfrm>
            <a:off x="1084597" y="524430"/>
            <a:ext cx="16118806" cy="9219089"/>
          </a:xfrm>
          <a:custGeom>
            <a:rect b="b" l="l" r="r" t="t"/>
            <a:pathLst>
              <a:path extrusionOk="0"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0" name="Google Shape;530;p10"/>
          <p:cNvSpPr txBox="1"/>
          <p:nvPr/>
        </p:nvSpPr>
        <p:spPr>
          <a:xfrm>
            <a:off x="1828800" y="1503640"/>
            <a:ext cx="14630400" cy="1112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Question 9</a:t>
            </a:r>
            <a:endParaRPr/>
          </a:p>
        </p:txBody>
      </p:sp>
      <p:sp>
        <p:nvSpPr>
          <p:cNvPr id="531" name="Google Shape;531;p10"/>
          <p:cNvSpPr txBox="1"/>
          <p:nvPr/>
        </p:nvSpPr>
        <p:spPr>
          <a:xfrm>
            <a:off x="1828800" y="3552825"/>
            <a:ext cx="1463040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If you accidentally spent money without asking, what should you do?</a:t>
            </a:r>
            <a:endParaRPr/>
          </a:p>
        </p:txBody>
      </p:sp>
      <p:sp>
        <p:nvSpPr>
          <p:cNvPr id="532" name="Google Shape;532;p10"/>
          <p:cNvSpPr/>
          <p:nvPr/>
        </p:nvSpPr>
        <p:spPr>
          <a:xfrm>
            <a:off x="2571750" y="55435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10"/>
          <p:cNvSpPr txBox="1"/>
          <p:nvPr/>
        </p:nvSpPr>
        <p:spPr>
          <a:xfrm>
            <a:off x="2743200" y="5972175"/>
            <a:ext cx="5372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A. Tell a trusted adult immediately. </a:t>
            </a:r>
            <a:endParaRPr/>
          </a:p>
        </p:txBody>
      </p:sp>
      <p:sp>
        <p:nvSpPr>
          <p:cNvPr id="534" name="Google Shape;534;p10"/>
          <p:cNvSpPr/>
          <p:nvPr/>
        </p:nvSpPr>
        <p:spPr>
          <a:xfrm>
            <a:off x="10058400" y="53530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10"/>
          <p:cNvSpPr txBox="1"/>
          <p:nvPr/>
        </p:nvSpPr>
        <p:spPr>
          <a:xfrm>
            <a:off x="10475100" y="5781675"/>
            <a:ext cx="5372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 Delete the game.</a:t>
            </a:r>
            <a:endParaRPr/>
          </a:p>
        </p:txBody>
      </p:sp>
      <p:sp>
        <p:nvSpPr>
          <p:cNvPr id="536" name="Google Shape;536;p10"/>
          <p:cNvSpPr/>
          <p:nvPr/>
        </p:nvSpPr>
        <p:spPr>
          <a:xfrm>
            <a:off x="2482775" y="71056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10"/>
          <p:cNvSpPr txBox="1"/>
          <p:nvPr/>
        </p:nvSpPr>
        <p:spPr>
          <a:xfrm>
            <a:off x="2857500" y="7359025"/>
            <a:ext cx="5372100" cy="13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C.  Keep it a secret.</a:t>
            </a:r>
            <a:endParaRPr/>
          </a:p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0"/>
          <p:cNvSpPr/>
          <p:nvPr/>
        </p:nvSpPr>
        <p:spPr>
          <a:xfrm rot="-2769548">
            <a:off x="299811" y="1071834"/>
            <a:ext cx="3453731" cy="1130312"/>
          </a:xfrm>
          <a:custGeom>
            <a:rect b="b" l="l" r="r" t="t"/>
            <a:pathLst>
              <a:path extrusionOk="0"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39" name="Google Shape;539;p10"/>
          <p:cNvSpPr/>
          <p:nvPr/>
        </p:nvSpPr>
        <p:spPr>
          <a:xfrm rot="431368">
            <a:off x="16321185" y="7900047"/>
            <a:ext cx="1647630" cy="2215639"/>
          </a:xfrm>
          <a:custGeom>
            <a:rect b="b" l="l" r="r" t="t"/>
            <a:pathLst>
              <a:path extrusionOk="0" h="2215639" w="1647630">
                <a:moveTo>
                  <a:pt x="0" y="0"/>
                </a:moveTo>
                <a:lnTo>
                  <a:pt x="1647630" y="0"/>
                </a:lnTo>
                <a:lnTo>
                  <a:pt x="1647630" y="2215639"/>
                </a:lnTo>
                <a:lnTo>
                  <a:pt x="0" y="2215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ACCD8"/>
        </a:solidFill>
      </p:bgPr>
    </p:bg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11"/>
          <p:cNvSpPr/>
          <p:nvPr/>
        </p:nvSpPr>
        <p:spPr>
          <a:xfrm>
            <a:off x="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11"/>
          <p:cNvSpPr/>
          <p:nvPr/>
        </p:nvSpPr>
        <p:spPr>
          <a:xfrm>
            <a:off x="57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11"/>
          <p:cNvSpPr/>
          <p:nvPr/>
        </p:nvSpPr>
        <p:spPr>
          <a:xfrm>
            <a:off x="114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11"/>
          <p:cNvSpPr/>
          <p:nvPr/>
        </p:nvSpPr>
        <p:spPr>
          <a:xfrm>
            <a:off x="171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11"/>
          <p:cNvSpPr/>
          <p:nvPr/>
        </p:nvSpPr>
        <p:spPr>
          <a:xfrm>
            <a:off x="228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11"/>
          <p:cNvSpPr/>
          <p:nvPr/>
        </p:nvSpPr>
        <p:spPr>
          <a:xfrm>
            <a:off x="285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11"/>
          <p:cNvSpPr/>
          <p:nvPr/>
        </p:nvSpPr>
        <p:spPr>
          <a:xfrm>
            <a:off x="342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11"/>
          <p:cNvSpPr/>
          <p:nvPr/>
        </p:nvSpPr>
        <p:spPr>
          <a:xfrm>
            <a:off x="400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11"/>
          <p:cNvSpPr/>
          <p:nvPr/>
        </p:nvSpPr>
        <p:spPr>
          <a:xfrm>
            <a:off x="457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11"/>
          <p:cNvSpPr/>
          <p:nvPr/>
        </p:nvSpPr>
        <p:spPr>
          <a:xfrm>
            <a:off x="514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11"/>
          <p:cNvSpPr/>
          <p:nvPr/>
        </p:nvSpPr>
        <p:spPr>
          <a:xfrm>
            <a:off x="571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11"/>
          <p:cNvSpPr/>
          <p:nvPr/>
        </p:nvSpPr>
        <p:spPr>
          <a:xfrm>
            <a:off x="628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11"/>
          <p:cNvSpPr/>
          <p:nvPr/>
        </p:nvSpPr>
        <p:spPr>
          <a:xfrm>
            <a:off x="6858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11"/>
          <p:cNvSpPr/>
          <p:nvPr/>
        </p:nvSpPr>
        <p:spPr>
          <a:xfrm>
            <a:off x="7429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11"/>
          <p:cNvSpPr/>
          <p:nvPr/>
        </p:nvSpPr>
        <p:spPr>
          <a:xfrm>
            <a:off x="8001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11"/>
          <p:cNvSpPr/>
          <p:nvPr/>
        </p:nvSpPr>
        <p:spPr>
          <a:xfrm>
            <a:off x="8572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11"/>
          <p:cNvSpPr/>
          <p:nvPr/>
        </p:nvSpPr>
        <p:spPr>
          <a:xfrm>
            <a:off x="9144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11"/>
          <p:cNvSpPr/>
          <p:nvPr/>
        </p:nvSpPr>
        <p:spPr>
          <a:xfrm>
            <a:off x="9715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11"/>
          <p:cNvSpPr/>
          <p:nvPr/>
        </p:nvSpPr>
        <p:spPr>
          <a:xfrm>
            <a:off x="10287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11"/>
          <p:cNvSpPr/>
          <p:nvPr/>
        </p:nvSpPr>
        <p:spPr>
          <a:xfrm>
            <a:off x="10858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11"/>
          <p:cNvSpPr/>
          <p:nvPr/>
        </p:nvSpPr>
        <p:spPr>
          <a:xfrm>
            <a:off x="11430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11"/>
          <p:cNvSpPr/>
          <p:nvPr/>
        </p:nvSpPr>
        <p:spPr>
          <a:xfrm>
            <a:off x="1200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11"/>
          <p:cNvSpPr/>
          <p:nvPr/>
        </p:nvSpPr>
        <p:spPr>
          <a:xfrm>
            <a:off x="1257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11"/>
          <p:cNvSpPr/>
          <p:nvPr/>
        </p:nvSpPr>
        <p:spPr>
          <a:xfrm>
            <a:off x="1314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11"/>
          <p:cNvSpPr/>
          <p:nvPr/>
        </p:nvSpPr>
        <p:spPr>
          <a:xfrm>
            <a:off x="1371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11"/>
          <p:cNvSpPr/>
          <p:nvPr/>
        </p:nvSpPr>
        <p:spPr>
          <a:xfrm>
            <a:off x="1428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11"/>
          <p:cNvSpPr/>
          <p:nvPr/>
        </p:nvSpPr>
        <p:spPr>
          <a:xfrm>
            <a:off x="1485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11"/>
          <p:cNvSpPr/>
          <p:nvPr/>
        </p:nvSpPr>
        <p:spPr>
          <a:xfrm>
            <a:off x="1543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11"/>
          <p:cNvSpPr/>
          <p:nvPr/>
        </p:nvSpPr>
        <p:spPr>
          <a:xfrm>
            <a:off x="1600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11"/>
          <p:cNvSpPr/>
          <p:nvPr/>
        </p:nvSpPr>
        <p:spPr>
          <a:xfrm>
            <a:off x="1657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11"/>
          <p:cNvSpPr/>
          <p:nvPr/>
        </p:nvSpPr>
        <p:spPr>
          <a:xfrm>
            <a:off x="1714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11"/>
          <p:cNvSpPr/>
          <p:nvPr/>
        </p:nvSpPr>
        <p:spPr>
          <a:xfrm>
            <a:off x="1771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11"/>
          <p:cNvSpPr/>
          <p:nvPr/>
        </p:nvSpPr>
        <p:spPr>
          <a:xfrm rot="1999797">
            <a:off x="6087385" y="-1266690"/>
            <a:ext cx="5774080" cy="5658598"/>
          </a:xfrm>
          <a:custGeom>
            <a:rect b="b" l="l" r="r" t="t"/>
            <a:pathLst>
              <a:path extrusionOk="0"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7" name="Google Shape;577;p11"/>
          <p:cNvSpPr/>
          <p:nvPr/>
        </p:nvSpPr>
        <p:spPr>
          <a:xfrm rot="-4366926">
            <a:off x="10014843" y="7016359"/>
            <a:ext cx="2297006" cy="5033281"/>
          </a:xfrm>
          <a:custGeom>
            <a:rect b="b" l="l" r="r" t="t"/>
            <a:pathLst>
              <a:path extrusionOk="0"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8" name="Google Shape;578;p11"/>
          <p:cNvSpPr/>
          <p:nvPr/>
        </p:nvSpPr>
        <p:spPr>
          <a:xfrm>
            <a:off x="1084597" y="524430"/>
            <a:ext cx="16118806" cy="9219089"/>
          </a:xfrm>
          <a:custGeom>
            <a:rect b="b" l="l" r="r" t="t"/>
            <a:pathLst>
              <a:path extrusionOk="0"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79" name="Google Shape;579;p11"/>
          <p:cNvSpPr txBox="1"/>
          <p:nvPr/>
        </p:nvSpPr>
        <p:spPr>
          <a:xfrm>
            <a:off x="1828800" y="1503640"/>
            <a:ext cx="14630400" cy="1112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Question 10</a:t>
            </a:r>
            <a:endParaRPr/>
          </a:p>
        </p:txBody>
      </p:sp>
      <p:sp>
        <p:nvSpPr>
          <p:cNvPr id="580" name="Google Shape;580;p11"/>
          <p:cNvSpPr txBox="1"/>
          <p:nvPr/>
        </p:nvSpPr>
        <p:spPr>
          <a:xfrm>
            <a:off x="1828800" y="3552825"/>
            <a:ext cx="1463040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What is the best way to "Win" against loot boxes?</a:t>
            </a:r>
            <a:endParaRPr/>
          </a:p>
        </p:txBody>
      </p:sp>
      <p:sp>
        <p:nvSpPr>
          <p:cNvPr id="581" name="Google Shape;581;p11"/>
          <p:cNvSpPr/>
          <p:nvPr/>
        </p:nvSpPr>
        <p:spPr>
          <a:xfrm>
            <a:off x="2571750" y="55435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11"/>
          <p:cNvSpPr txBox="1"/>
          <p:nvPr/>
        </p:nvSpPr>
        <p:spPr>
          <a:xfrm>
            <a:off x="3086100" y="5754750"/>
            <a:ext cx="5372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A. To be the boss and choose not to buy them.</a:t>
            </a:r>
            <a:endParaRPr/>
          </a:p>
        </p:txBody>
      </p:sp>
      <p:sp>
        <p:nvSpPr>
          <p:cNvPr id="583" name="Google Shape;583;p11"/>
          <p:cNvSpPr/>
          <p:nvPr/>
        </p:nvSpPr>
        <p:spPr>
          <a:xfrm>
            <a:off x="10058400" y="5543538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11"/>
          <p:cNvSpPr txBox="1"/>
          <p:nvPr/>
        </p:nvSpPr>
        <p:spPr>
          <a:xfrm>
            <a:off x="10572750" y="5972175"/>
            <a:ext cx="5372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 To buy as many as possible. </a:t>
            </a:r>
            <a:endParaRPr/>
          </a:p>
        </p:txBody>
      </p:sp>
      <p:sp>
        <p:nvSpPr>
          <p:cNvPr id="585" name="Google Shape;585;p11"/>
          <p:cNvSpPr/>
          <p:nvPr/>
        </p:nvSpPr>
        <p:spPr>
          <a:xfrm>
            <a:off x="2743200" y="71056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11"/>
          <p:cNvSpPr txBox="1"/>
          <p:nvPr/>
        </p:nvSpPr>
        <p:spPr>
          <a:xfrm>
            <a:off x="3257550" y="7258050"/>
            <a:ext cx="53721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C.  </a:t>
            </a:r>
            <a:r>
              <a:rPr b="1" lang="en-US" sz="2250">
                <a:solidFill>
                  <a:srgbClr val="FFFFFF"/>
                </a:solidFill>
              </a:rPr>
              <a:t>To</a:t>
            </a: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close your eyes when you open them.</a:t>
            </a:r>
            <a:endParaRPr/>
          </a:p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1"/>
          <p:cNvSpPr/>
          <p:nvPr/>
        </p:nvSpPr>
        <p:spPr>
          <a:xfrm rot="-2769548">
            <a:off x="299811" y="1071834"/>
            <a:ext cx="3453731" cy="1130312"/>
          </a:xfrm>
          <a:custGeom>
            <a:rect b="b" l="l" r="r" t="t"/>
            <a:pathLst>
              <a:path extrusionOk="0"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88" name="Google Shape;588;p11"/>
          <p:cNvSpPr/>
          <p:nvPr/>
        </p:nvSpPr>
        <p:spPr>
          <a:xfrm rot="431368">
            <a:off x="16321185" y="7900047"/>
            <a:ext cx="1647630" cy="2215639"/>
          </a:xfrm>
          <a:custGeom>
            <a:rect b="b" l="l" r="r" t="t"/>
            <a:pathLst>
              <a:path extrusionOk="0" h="2215639" w="1647630">
                <a:moveTo>
                  <a:pt x="0" y="0"/>
                </a:moveTo>
                <a:lnTo>
                  <a:pt x="1647630" y="0"/>
                </a:lnTo>
                <a:lnTo>
                  <a:pt x="1647630" y="2215639"/>
                </a:lnTo>
                <a:lnTo>
                  <a:pt x="0" y="2215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ACCD8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/>
          <p:nvPr/>
        </p:nvSpPr>
        <p:spPr>
          <a:xfrm>
            <a:off x="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57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14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71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228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285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342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400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457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514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571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628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6858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7429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8001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8572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9144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9715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10287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10858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11430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1200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1257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1314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1371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1428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1485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1543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1600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1657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1714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1771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"/>
          <p:cNvSpPr/>
          <p:nvPr/>
        </p:nvSpPr>
        <p:spPr>
          <a:xfrm rot="1999797">
            <a:off x="6087385" y="-1266690"/>
            <a:ext cx="5774080" cy="5658598"/>
          </a:xfrm>
          <a:custGeom>
            <a:rect b="b" l="l" r="r" t="t"/>
            <a:pathLst>
              <a:path extrusionOk="0"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4" name="Google Shape;134;p2"/>
          <p:cNvSpPr/>
          <p:nvPr/>
        </p:nvSpPr>
        <p:spPr>
          <a:xfrm rot="-4366926">
            <a:off x="10014843" y="7016359"/>
            <a:ext cx="2297006" cy="5033281"/>
          </a:xfrm>
          <a:custGeom>
            <a:rect b="b" l="l" r="r" t="t"/>
            <a:pathLst>
              <a:path extrusionOk="0"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2"/>
          <p:cNvSpPr/>
          <p:nvPr/>
        </p:nvSpPr>
        <p:spPr>
          <a:xfrm>
            <a:off x="1084597" y="524430"/>
            <a:ext cx="16118806" cy="9219089"/>
          </a:xfrm>
          <a:custGeom>
            <a:rect b="b" l="l" r="r" t="t"/>
            <a:pathLst>
              <a:path extrusionOk="0"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6" name="Google Shape;136;p2"/>
          <p:cNvSpPr txBox="1"/>
          <p:nvPr/>
        </p:nvSpPr>
        <p:spPr>
          <a:xfrm>
            <a:off x="1828800" y="1409700"/>
            <a:ext cx="14630400" cy="1112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Question 1</a:t>
            </a:r>
            <a:endParaRPr/>
          </a:p>
        </p:txBody>
      </p:sp>
      <p:sp>
        <p:nvSpPr>
          <p:cNvPr id="137" name="Google Shape;137;p2"/>
          <p:cNvSpPr txBox="1"/>
          <p:nvPr/>
        </p:nvSpPr>
        <p:spPr>
          <a:xfrm>
            <a:off x="1828800" y="3552825"/>
            <a:ext cx="1463040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What is the most important rule of a Loot Box?</a:t>
            </a: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2743200" y="53530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"/>
          <p:cNvSpPr txBox="1"/>
          <p:nvPr/>
        </p:nvSpPr>
        <p:spPr>
          <a:xfrm>
            <a:off x="3257550" y="5505450"/>
            <a:ext cx="5372100" cy="781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A. A) You pay money BEFORE you know what is inside.</a:t>
            </a: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10058400" y="53530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"/>
          <p:cNvSpPr txBox="1"/>
          <p:nvPr/>
        </p:nvSpPr>
        <p:spPr>
          <a:xfrm>
            <a:off x="10572750" y="5505450"/>
            <a:ext cx="5372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  It is always free to open.</a:t>
            </a: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2743200" y="71056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"/>
          <p:cNvSpPr txBox="1"/>
          <p:nvPr/>
        </p:nvSpPr>
        <p:spPr>
          <a:xfrm>
            <a:off x="3257550" y="7258050"/>
            <a:ext cx="5372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C.  You always get exactly what you want.</a:t>
            </a: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10058400" y="71056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"/>
          <p:cNvSpPr txBox="1"/>
          <p:nvPr/>
        </p:nvSpPr>
        <p:spPr>
          <a:xfrm>
            <a:off x="10572750" y="7258050"/>
            <a:ext cx="5372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D. You should read terms and consider spending wisely.</a:t>
            </a:r>
            <a:endParaRPr/>
          </a:p>
        </p:txBody>
      </p:sp>
      <p:sp>
        <p:nvSpPr>
          <p:cNvPr id="146" name="Google Shape;146;p2"/>
          <p:cNvSpPr/>
          <p:nvPr/>
        </p:nvSpPr>
        <p:spPr>
          <a:xfrm rot="-2769548">
            <a:off x="299811" y="1071834"/>
            <a:ext cx="3453731" cy="1130312"/>
          </a:xfrm>
          <a:custGeom>
            <a:rect b="b" l="l" r="r" t="t"/>
            <a:pathLst>
              <a:path extrusionOk="0"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7" name="Google Shape;147;p2"/>
          <p:cNvSpPr/>
          <p:nvPr/>
        </p:nvSpPr>
        <p:spPr>
          <a:xfrm rot="431368">
            <a:off x="16321185" y="7900047"/>
            <a:ext cx="1647630" cy="2215639"/>
          </a:xfrm>
          <a:custGeom>
            <a:rect b="b" l="l" r="r" t="t"/>
            <a:pathLst>
              <a:path extrusionOk="0" h="2215639" w="1647630">
                <a:moveTo>
                  <a:pt x="0" y="0"/>
                </a:moveTo>
                <a:lnTo>
                  <a:pt x="1647630" y="0"/>
                </a:lnTo>
                <a:lnTo>
                  <a:pt x="1647630" y="2215639"/>
                </a:lnTo>
                <a:lnTo>
                  <a:pt x="0" y="2215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ACCD8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"/>
          <p:cNvSpPr/>
          <p:nvPr/>
        </p:nvSpPr>
        <p:spPr>
          <a:xfrm>
            <a:off x="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"/>
          <p:cNvSpPr/>
          <p:nvPr/>
        </p:nvSpPr>
        <p:spPr>
          <a:xfrm>
            <a:off x="57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"/>
          <p:cNvSpPr/>
          <p:nvPr/>
        </p:nvSpPr>
        <p:spPr>
          <a:xfrm>
            <a:off x="114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"/>
          <p:cNvSpPr/>
          <p:nvPr/>
        </p:nvSpPr>
        <p:spPr>
          <a:xfrm>
            <a:off x="171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3"/>
          <p:cNvSpPr/>
          <p:nvPr/>
        </p:nvSpPr>
        <p:spPr>
          <a:xfrm>
            <a:off x="228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"/>
          <p:cNvSpPr/>
          <p:nvPr/>
        </p:nvSpPr>
        <p:spPr>
          <a:xfrm>
            <a:off x="285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3"/>
          <p:cNvSpPr/>
          <p:nvPr/>
        </p:nvSpPr>
        <p:spPr>
          <a:xfrm>
            <a:off x="342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"/>
          <p:cNvSpPr/>
          <p:nvPr/>
        </p:nvSpPr>
        <p:spPr>
          <a:xfrm>
            <a:off x="400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"/>
          <p:cNvSpPr/>
          <p:nvPr/>
        </p:nvSpPr>
        <p:spPr>
          <a:xfrm>
            <a:off x="457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3"/>
          <p:cNvSpPr/>
          <p:nvPr/>
        </p:nvSpPr>
        <p:spPr>
          <a:xfrm>
            <a:off x="514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3"/>
          <p:cNvSpPr/>
          <p:nvPr/>
        </p:nvSpPr>
        <p:spPr>
          <a:xfrm>
            <a:off x="571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"/>
          <p:cNvSpPr/>
          <p:nvPr/>
        </p:nvSpPr>
        <p:spPr>
          <a:xfrm>
            <a:off x="628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"/>
          <p:cNvSpPr/>
          <p:nvPr/>
        </p:nvSpPr>
        <p:spPr>
          <a:xfrm>
            <a:off x="6858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3"/>
          <p:cNvSpPr/>
          <p:nvPr/>
        </p:nvSpPr>
        <p:spPr>
          <a:xfrm>
            <a:off x="7429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3"/>
          <p:cNvSpPr/>
          <p:nvPr/>
        </p:nvSpPr>
        <p:spPr>
          <a:xfrm>
            <a:off x="8001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3"/>
          <p:cNvSpPr/>
          <p:nvPr/>
        </p:nvSpPr>
        <p:spPr>
          <a:xfrm>
            <a:off x="8572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"/>
          <p:cNvSpPr/>
          <p:nvPr/>
        </p:nvSpPr>
        <p:spPr>
          <a:xfrm>
            <a:off x="9144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3"/>
          <p:cNvSpPr/>
          <p:nvPr/>
        </p:nvSpPr>
        <p:spPr>
          <a:xfrm>
            <a:off x="9715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"/>
          <p:cNvSpPr/>
          <p:nvPr/>
        </p:nvSpPr>
        <p:spPr>
          <a:xfrm>
            <a:off x="10287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3"/>
          <p:cNvSpPr/>
          <p:nvPr/>
        </p:nvSpPr>
        <p:spPr>
          <a:xfrm>
            <a:off x="10858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3"/>
          <p:cNvSpPr/>
          <p:nvPr/>
        </p:nvSpPr>
        <p:spPr>
          <a:xfrm>
            <a:off x="11430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"/>
          <p:cNvSpPr/>
          <p:nvPr/>
        </p:nvSpPr>
        <p:spPr>
          <a:xfrm>
            <a:off x="1200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"/>
          <p:cNvSpPr/>
          <p:nvPr/>
        </p:nvSpPr>
        <p:spPr>
          <a:xfrm>
            <a:off x="1257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3"/>
          <p:cNvSpPr/>
          <p:nvPr/>
        </p:nvSpPr>
        <p:spPr>
          <a:xfrm>
            <a:off x="1314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3"/>
          <p:cNvSpPr/>
          <p:nvPr/>
        </p:nvSpPr>
        <p:spPr>
          <a:xfrm>
            <a:off x="1371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3"/>
          <p:cNvSpPr/>
          <p:nvPr/>
        </p:nvSpPr>
        <p:spPr>
          <a:xfrm>
            <a:off x="1428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"/>
          <p:cNvSpPr/>
          <p:nvPr/>
        </p:nvSpPr>
        <p:spPr>
          <a:xfrm>
            <a:off x="1485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3"/>
          <p:cNvSpPr/>
          <p:nvPr/>
        </p:nvSpPr>
        <p:spPr>
          <a:xfrm>
            <a:off x="1543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3"/>
          <p:cNvSpPr/>
          <p:nvPr/>
        </p:nvSpPr>
        <p:spPr>
          <a:xfrm>
            <a:off x="1600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"/>
          <p:cNvSpPr/>
          <p:nvPr/>
        </p:nvSpPr>
        <p:spPr>
          <a:xfrm>
            <a:off x="1657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3"/>
          <p:cNvSpPr/>
          <p:nvPr/>
        </p:nvSpPr>
        <p:spPr>
          <a:xfrm>
            <a:off x="1714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"/>
          <p:cNvSpPr/>
          <p:nvPr/>
        </p:nvSpPr>
        <p:spPr>
          <a:xfrm>
            <a:off x="1771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3"/>
          <p:cNvSpPr/>
          <p:nvPr/>
        </p:nvSpPr>
        <p:spPr>
          <a:xfrm rot="1999797">
            <a:off x="6087385" y="-1266690"/>
            <a:ext cx="5774080" cy="5658598"/>
          </a:xfrm>
          <a:custGeom>
            <a:rect b="b" l="l" r="r" t="t"/>
            <a:pathLst>
              <a:path extrusionOk="0"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5" name="Google Shape;185;p3"/>
          <p:cNvSpPr/>
          <p:nvPr/>
        </p:nvSpPr>
        <p:spPr>
          <a:xfrm rot="-4366926">
            <a:off x="10014843" y="7016359"/>
            <a:ext cx="2297006" cy="5033281"/>
          </a:xfrm>
          <a:custGeom>
            <a:rect b="b" l="l" r="r" t="t"/>
            <a:pathLst>
              <a:path extrusionOk="0"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p3"/>
          <p:cNvSpPr/>
          <p:nvPr/>
        </p:nvSpPr>
        <p:spPr>
          <a:xfrm>
            <a:off x="1084597" y="524430"/>
            <a:ext cx="16118806" cy="9219089"/>
          </a:xfrm>
          <a:custGeom>
            <a:rect b="b" l="l" r="r" t="t"/>
            <a:pathLst>
              <a:path extrusionOk="0"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7" name="Google Shape;187;p3"/>
          <p:cNvSpPr txBox="1"/>
          <p:nvPr/>
        </p:nvSpPr>
        <p:spPr>
          <a:xfrm>
            <a:off x="1828800" y="1409700"/>
            <a:ext cx="14630400" cy="1112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Question 2</a:t>
            </a:r>
            <a:endParaRPr/>
          </a:p>
        </p:txBody>
      </p:sp>
      <p:sp>
        <p:nvSpPr>
          <p:cNvPr id="188" name="Google Shape;188;p3"/>
          <p:cNvSpPr txBox="1"/>
          <p:nvPr/>
        </p:nvSpPr>
        <p:spPr>
          <a:xfrm>
            <a:off x="1828800" y="3552825"/>
            <a:ext cx="1463040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If you practice a game for a long time, can you get better at opening Loot Boxes?</a:t>
            </a:r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2743200" y="53530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3"/>
          <p:cNvSpPr txBox="1"/>
          <p:nvPr/>
        </p:nvSpPr>
        <p:spPr>
          <a:xfrm>
            <a:off x="3257550" y="5505450"/>
            <a:ext cx="53721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A.No, it is 100% luck</a:t>
            </a:r>
            <a:endParaRPr/>
          </a:p>
        </p:txBody>
      </p:sp>
      <p:sp>
        <p:nvSpPr>
          <p:cNvPr id="191" name="Google Shape;191;p3"/>
          <p:cNvSpPr/>
          <p:nvPr/>
        </p:nvSpPr>
        <p:spPr>
          <a:xfrm>
            <a:off x="10058400" y="53530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"/>
          <p:cNvSpPr txBox="1"/>
          <p:nvPr/>
        </p:nvSpPr>
        <p:spPr>
          <a:xfrm>
            <a:off x="10572750" y="5505450"/>
            <a:ext cx="53721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 Yes, if you click the button fast.</a:t>
            </a:r>
            <a:endParaRPr/>
          </a:p>
        </p:txBody>
      </p:sp>
      <p:sp>
        <p:nvSpPr>
          <p:cNvPr id="193" name="Google Shape;193;p3"/>
          <p:cNvSpPr/>
          <p:nvPr/>
        </p:nvSpPr>
        <p:spPr>
          <a:xfrm>
            <a:off x="2743200" y="71056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3"/>
          <p:cNvSpPr txBox="1"/>
          <p:nvPr/>
        </p:nvSpPr>
        <p:spPr>
          <a:xfrm>
            <a:off x="3257550" y="7258050"/>
            <a:ext cx="53721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C. Yes, if you use a special controller.</a:t>
            </a:r>
            <a:endParaRPr/>
          </a:p>
        </p:txBody>
      </p:sp>
      <p:sp>
        <p:nvSpPr>
          <p:cNvPr id="195" name="Google Shape;195;p3"/>
          <p:cNvSpPr/>
          <p:nvPr/>
        </p:nvSpPr>
        <p:spPr>
          <a:xfrm rot="-2769548">
            <a:off x="299811" y="1071834"/>
            <a:ext cx="3453731" cy="1130312"/>
          </a:xfrm>
          <a:custGeom>
            <a:rect b="b" l="l" r="r" t="t"/>
            <a:pathLst>
              <a:path extrusionOk="0"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6" name="Google Shape;196;p3"/>
          <p:cNvSpPr/>
          <p:nvPr/>
        </p:nvSpPr>
        <p:spPr>
          <a:xfrm rot="431368">
            <a:off x="16321185" y="7900047"/>
            <a:ext cx="1647630" cy="2215639"/>
          </a:xfrm>
          <a:custGeom>
            <a:rect b="b" l="l" r="r" t="t"/>
            <a:pathLst>
              <a:path extrusionOk="0" h="2215639" w="1647630">
                <a:moveTo>
                  <a:pt x="0" y="0"/>
                </a:moveTo>
                <a:lnTo>
                  <a:pt x="1647630" y="0"/>
                </a:lnTo>
                <a:lnTo>
                  <a:pt x="1647630" y="2215639"/>
                </a:lnTo>
                <a:lnTo>
                  <a:pt x="0" y="2215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ACCD8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"/>
          <p:cNvSpPr/>
          <p:nvPr/>
        </p:nvSpPr>
        <p:spPr>
          <a:xfrm>
            <a:off x="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4"/>
          <p:cNvSpPr/>
          <p:nvPr/>
        </p:nvSpPr>
        <p:spPr>
          <a:xfrm>
            <a:off x="57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4"/>
          <p:cNvSpPr/>
          <p:nvPr/>
        </p:nvSpPr>
        <p:spPr>
          <a:xfrm>
            <a:off x="114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4"/>
          <p:cNvSpPr/>
          <p:nvPr/>
        </p:nvSpPr>
        <p:spPr>
          <a:xfrm>
            <a:off x="171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4"/>
          <p:cNvSpPr/>
          <p:nvPr/>
        </p:nvSpPr>
        <p:spPr>
          <a:xfrm>
            <a:off x="228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4"/>
          <p:cNvSpPr/>
          <p:nvPr/>
        </p:nvSpPr>
        <p:spPr>
          <a:xfrm>
            <a:off x="285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4"/>
          <p:cNvSpPr/>
          <p:nvPr/>
        </p:nvSpPr>
        <p:spPr>
          <a:xfrm>
            <a:off x="342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4"/>
          <p:cNvSpPr/>
          <p:nvPr/>
        </p:nvSpPr>
        <p:spPr>
          <a:xfrm>
            <a:off x="400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4"/>
          <p:cNvSpPr/>
          <p:nvPr/>
        </p:nvSpPr>
        <p:spPr>
          <a:xfrm>
            <a:off x="457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4"/>
          <p:cNvSpPr/>
          <p:nvPr/>
        </p:nvSpPr>
        <p:spPr>
          <a:xfrm>
            <a:off x="514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4"/>
          <p:cNvSpPr/>
          <p:nvPr/>
        </p:nvSpPr>
        <p:spPr>
          <a:xfrm>
            <a:off x="571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4"/>
          <p:cNvSpPr/>
          <p:nvPr/>
        </p:nvSpPr>
        <p:spPr>
          <a:xfrm>
            <a:off x="628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4"/>
          <p:cNvSpPr/>
          <p:nvPr/>
        </p:nvSpPr>
        <p:spPr>
          <a:xfrm>
            <a:off x="6858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4"/>
          <p:cNvSpPr/>
          <p:nvPr/>
        </p:nvSpPr>
        <p:spPr>
          <a:xfrm>
            <a:off x="7429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4"/>
          <p:cNvSpPr/>
          <p:nvPr/>
        </p:nvSpPr>
        <p:spPr>
          <a:xfrm>
            <a:off x="8001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4"/>
          <p:cNvSpPr/>
          <p:nvPr/>
        </p:nvSpPr>
        <p:spPr>
          <a:xfrm>
            <a:off x="8572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4"/>
          <p:cNvSpPr/>
          <p:nvPr/>
        </p:nvSpPr>
        <p:spPr>
          <a:xfrm>
            <a:off x="9144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4"/>
          <p:cNvSpPr/>
          <p:nvPr/>
        </p:nvSpPr>
        <p:spPr>
          <a:xfrm>
            <a:off x="9715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4"/>
          <p:cNvSpPr/>
          <p:nvPr/>
        </p:nvSpPr>
        <p:spPr>
          <a:xfrm>
            <a:off x="10287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4"/>
          <p:cNvSpPr/>
          <p:nvPr/>
        </p:nvSpPr>
        <p:spPr>
          <a:xfrm>
            <a:off x="10858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4"/>
          <p:cNvSpPr/>
          <p:nvPr/>
        </p:nvSpPr>
        <p:spPr>
          <a:xfrm>
            <a:off x="11430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4"/>
          <p:cNvSpPr/>
          <p:nvPr/>
        </p:nvSpPr>
        <p:spPr>
          <a:xfrm>
            <a:off x="1200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4"/>
          <p:cNvSpPr/>
          <p:nvPr/>
        </p:nvSpPr>
        <p:spPr>
          <a:xfrm>
            <a:off x="1257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4"/>
          <p:cNvSpPr/>
          <p:nvPr/>
        </p:nvSpPr>
        <p:spPr>
          <a:xfrm>
            <a:off x="1314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4"/>
          <p:cNvSpPr/>
          <p:nvPr/>
        </p:nvSpPr>
        <p:spPr>
          <a:xfrm>
            <a:off x="1371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4"/>
          <p:cNvSpPr/>
          <p:nvPr/>
        </p:nvSpPr>
        <p:spPr>
          <a:xfrm>
            <a:off x="1428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4"/>
          <p:cNvSpPr/>
          <p:nvPr/>
        </p:nvSpPr>
        <p:spPr>
          <a:xfrm>
            <a:off x="1485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4"/>
          <p:cNvSpPr/>
          <p:nvPr/>
        </p:nvSpPr>
        <p:spPr>
          <a:xfrm>
            <a:off x="1543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4"/>
          <p:cNvSpPr/>
          <p:nvPr/>
        </p:nvSpPr>
        <p:spPr>
          <a:xfrm>
            <a:off x="1600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4"/>
          <p:cNvSpPr/>
          <p:nvPr/>
        </p:nvSpPr>
        <p:spPr>
          <a:xfrm>
            <a:off x="1657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4"/>
          <p:cNvSpPr/>
          <p:nvPr/>
        </p:nvSpPr>
        <p:spPr>
          <a:xfrm>
            <a:off x="1714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4"/>
          <p:cNvSpPr/>
          <p:nvPr/>
        </p:nvSpPr>
        <p:spPr>
          <a:xfrm>
            <a:off x="1771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4"/>
          <p:cNvSpPr/>
          <p:nvPr/>
        </p:nvSpPr>
        <p:spPr>
          <a:xfrm rot="1999797">
            <a:off x="6087385" y="-1266690"/>
            <a:ext cx="5774080" cy="5658598"/>
          </a:xfrm>
          <a:custGeom>
            <a:rect b="b" l="l" r="r" t="t"/>
            <a:pathLst>
              <a:path extrusionOk="0"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4" name="Google Shape;234;p4"/>
          <p:cNvSpPr/>
          <p:nvPr/>
        </p:nvSpPr>
        <p:spPr>
          <a:xfrm rot="-4366926">
            <a:off x="10014843" y="7016359"/>
            <a:ext cx="2297006" cy="5033281"/>
          </a:xfrm>
          <a:custGeom>
            <a:rect b="b" l="l" r="r" t="t"/>
            <a:pathLst>
              <a:path extrusionOk="0"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5" name="Google Shape;235;p4"/>
          <p:cNvSpPr/>
          <p:nvPr/>
        </p:nvSpPr>
        <p:spPr>
          <a:xfrm>
            <a:off x="1084597" y="524430"/>
            <a:ext cx="16118806" cy="9219089"/>
          </a:xfrm>
          <a:custGeom>
            <a:rect b="b" l="l" r="r" t="t"/>
            <a:pathLst>
              <a:path extrusionOk="0"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6" name="Google Shape;236;p4"/>
          <p:cNvSpPr txBox="1"/>
          <p:nvPr/>
        </p:nvSpPr>
        <p:spPr>
          <a:xfrm>
            <a:off x="1828800" y="1409700"/>
            <a:ext cx="14630400" cy="1112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Question 3</a:t>
            </a:r>
            <a:endParaRPr/>
          </a:p>
        </p:txBody>
      </p:sp>
      <p:sp>
        <p:nvSpPr>
          <p:cNvPr id="237" name="Google Shape;237;p4"/>
          <p:cNvSpPr txBox="1"/>
          <p:nvPr/>
        </p:nvSpPr>
        <p:spPr>
          <a:xfrm>
            <a:off x="1828800" y="3552825"/>
            <a:ext cx="1463040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 Which of these is a "Loot Box" in disguise?</a:t>
            </a:r>
            <a:endParaRPr/>
          </a:p>
        </p:txBody>
      </p:sp>
      <p:sp>
        <p:nvSpPr>
          <p:cNvPr id="238" name="Google Shape;238;p4"/>
          <p:cNvSpPr/>
          <p:nvPr/>
        </p:nvSpPr>
        <p:spPr>
          <a:xfrm>
            <a:off x="2743200" y="53530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4"/>
          <p:cNvSpPr txBox="1"/>
          <p:nvPr/>
        </p:nvSpPr>
        <p:spPr>
          <a:xfrm>
            <a:off x="3257550" y="5505450"/>
            <a:ext cx="53721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A. A mystery card pack</a:t>
            </a:r>
            <a:endParaRPr/>
          </a:p>
        </p:txBody>
      </p:sp>
      <p:sp>
        <p:nvSpPr>
          <p:cNvPr id="240" name="Google Shape;240;p4"/>
          <p:cNvSpPr/>
          <p:nvPr/>
        </p:nvSpPr>
        <p:spPr>
          <a:xfrm>
            <a:off x="10058400" y="53530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4"/>
          <p:cNvSpPr txBox="1"/>
          <p:nvPr/>
        </p:nvSpPr>
        <p:spPr>
          <a:xfrm>
            <a:off x="10572750" y="5505450"/>
            <a:ext cx="53721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 A specific blue hat in the shop. </a:t>
            </a:r>
            <a:endParaRPr/>
          </a:p>
        </p:txBody>
      </p:sp>
      <p:sp>
        <p:nvSpPr>
          <p:cNvPr id="242" name="Google Shape;242;p4"/>
          <p:cNvSpPr/>
          <p:nvPr/>
        </p:nvSpPr>
        <p:spPr>
          <a:xfrm>
            <a:off x="2743200" y="71056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4"/>
          <p:cNvSpPr txBox="1"/>
          <p:nvPr/>
        </p:nvSpPr>
        <p:spPr>
          <a:xfrm>
            <a:off x="3257550" y="7258050"/>
            <a:ext cx="53721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C. A trophy you win for coming first.</a:t>
            </a:r>
            <a:endParaRPr/>
          </a:p>
        </p:txBody>
      </p:sp>
      <p:sp>
        <p:nvSpPr>
          <p:cNvPr id="244" name="Google Shape;244;p4"/>
          <p:cNvSpPr/>
          <p:nvPr/>
        </p:nvSpPr>
        <p:spPr>
          <a:xfrm rot="-2769548">
            <a:off x="299811" y="1071834"/>
            <a:ext cx="3453731" cy="1130312"/>
          </a:xfrm>
          <a:custGeom>
            <a:rect b="b" l="l" r="r" t="t"/>
            <a:pathLst>
              <a:path extrusionOk="0"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5" name="Google Shape;245;p4"/>
          <p:cNvSpPr/>
          <p:nvPr/>
        </p:nvSpPr>
        <p:spPr>
          <a:xfrm rot="431368">
            <a:off x="16321185" y="7900047"/>
            <a:ext cx="1647630" cy="2215639"/>
          </a:xfrm>
          <a:custGeom>
            <a:rect b="b" l="l" r="r" t="t"/>
            <a:pathLst>
              <a:path extrusionOk="0" h="2215639" w="1647630">
                <a:moveTo>
                  <a:pt x="0" y="0"/>
                </a:moveTo>
                <a:lnTo>
                  <a:pt x="1647630" y="0"/>
                </a:lnTo>
                <a:lnTo>
                  <a:pt x="1647630" y="2215639"/>
                </a:lnTo>
                <a:lnTo>
                  <a:pt x="0" y="2215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ACCD8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"/>
          <p:cNvSpPr/>
          <p:nvPr/>
        </p:nvSpPr>
        <p:spPr>
          <a:xfrm>
            <a:off x="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5"/>
          <p:cNvSpPr/>
          <p:nvPr/>
        </p:nvSpPr>
        <p:spPr>
          <a:xfrm>
            <a:off x="57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5"/>
          <p:cNvSpPr/>
          <p:nvPr/>
        </p:nvSpPr>
        <p:spPr>
          <a:xfrm>
            <a:off x="114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5"/>
          <p:cNvSpPr/>
          <p:nvPr/>
        </p:nvSpPr>
        <p:spPr>
          <a:xfrm>
            <a:off x="171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5"/>
          <p:cNvSpPr/>
          <p:nvPr/>
        </p:nvSpPr>
        <p:spPr>
          <a:xfrm>
            <a:off x="228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5"/>
          <p:cNvSpPr/>
          <p:nvPr/>
        </p:nvSpPr>
        <p:spPr>
          <a:xfrm>
            <a:off x="285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5"/>
          <p:cNvSpPr/>
          <p:nvPr/>
        </p:nvSpPr>
        <p:spPr>
          <a:xfrm>
            <a:off x="342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5"/>
          <p:cNvSpPr/>
          <p:nvPr/>
        </p:nvSpPr>
        <p:spPr>
          <a:xfrm>
            <a:off x="400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5"/>
          <p:cNvSpPr/>
          <p:nvPr/>
        </p:nvSpPr>
        <p:spPr>
          <a:xfrm>
            <a:off x="457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5"/>
          <p:cNvSpPr/>
          <p:nvPr/>
        </p:nvSpPr>
        <p:spPr>
          <a:xfrm>
            <a:off x="514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5"/>
          <p:cNvSpPr/>
          <p:nvPr/>
        </p:nvSpPr>
        <p:spPr>
          <a:xfrm>
            <a:off x="571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5"/>
          <p:cNvSpPr/>
          <p:nvPr/>
        </p:nvSpPr>
        <p:spPr>
          <a:xfrm>
            <a:off x="628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5"/>
          <p:cNvSpPr/>
          <p:nvPr/>
        </p:nvSpPr>
        <p:spPr>
          <a:xfrm>
            <a:off x="6858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5"/>
          <p:cNvSpPr/>
          <p:nvPr/>
        </p:nvSpPr>
        <p:spPr>
          <a:xfrm>
            <a:off x="7429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5"/>
          <p:cNvSpPr/>
          <p:nvPr/>
        </p:nvSpPr>
        <p:spPr>
          <a:xfrm>
            <a:off x="8001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5"/>
          <p:cNvSpPr/>
          <p:nvPr/>
        </p:nvSpPr>
        <p:spPr>
          <a:xfrm>
            <a:off x="8572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5"/>
          <p:cNvSpPr/>
          <p:nvPr/>
        </p:nvSpPr>
        <p:spPr>
          <a:xfrm>
            <a:off x="9144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5"/>
          <p:cNvSpPr/>
          <p:nvPr/>
        </p:nvSpPr>
        <p:spPr>
          <a:xfrm>
            <a:off x="9715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5"/>
          <p:cNvSpPr/>
          <p:nvPr/>
        </p:nvSpPr>
        <p:spPr>
          <a:xfrm>
            <a:off x="10287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5"/>
          <p:cNvSpPr/>
          <p:nvPr/>
        </p:nvSpPr>
        <p:spPr>
          <a:xfrm>
            <a:off x="10858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5"/>
          <p:cNvSpPr/>
          <p:nvPr/>
        </p:nvSpPr>
        <p:spPr>
          <a:xfrm>
            <a:off x="11430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5"/>
          <p:cNvSpPr/>
          <p:nvPr/>
        </p:nvSpPr>
        <p:spPr>
          <a:xfrm>
            <a:off x="1200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5"/>
          <p:cNvSpPr/>
          <p:nvPr/>
        </p:nvSpPr>
        <p:spPr>
          <a:xfrm>
            <a:off x="1257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5"/>
          <p:cNvSpPr/>
          <p:nvPr/>
        </p:nvSpPr>
        <p:spPr>
          <a:xfrm>
            <a:off x="1314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5"/>
          <p:cNvSpPr/>
          <p:nvPr/>
        </p:nvSpPr>
        <p:spPr>
          <a:xfrm>
            <a:off x="1371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5"/>
          <p:cNvSpPr/>
          <p:nvPr/>
        </p:nvSpPr>
        <p:spPr>
          <a:xfrm>
            <a:off x="1428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5"/>
          <p:cNvSpPr/>
          <p:nvPr/>
        </p:nvSpPr>
        <p:spPr>
          <a:xfrm>
            <a:off x="1485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5"/>
          <p:cNvSpPr/>
          <p:nvPr/>
        </p:nvSpPr>
        <p:spPr>
          <a:xfrm>
            <a:off x="1543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5"/>
          <p:cNvSpPr/>
          <p:nvPr/>
        </p:nvSpPr>
        <p:spPr>
          <a:xfrm>
            <a:off x="1600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5"/>
          <p:cNvSpPr/>
          <p:nvPr/>
        </p:nvSpPr>
        <p:spPr>
          <a:xfrm>
            <a:off x="1657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5"/>
          <p:cNvSpPr/>
          <p:nvPr/>
        </p:nvSpPr>
        <p:spPr>
          <a:xfrm>
            <a:off x="1714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5"/>
          <p:cNvSpPr/>
          <p:nvPr/>
        </p:nvSpPr>
        <p:spPr>
          <a:xfrm>
            <a:off x="1771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5"/>
          <p:cNvSpPr/>
          <p:nvPr/>
        </p:nvSpPr>
        <p:spPr>
          <a:xfrm rot="1999797">
            <a:off x="6087385" y="-1266690"/>
            <a:ext cx="5774080" cy="5658598"/>
          </a:xfrm>
          <a:custGeom>
            <a:rect b="b" l="l" r="r" t="t"/>
            <a:pathLst>
              <a:path extrusionOk="0"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3" name="Google Shape;283;p5"/>
          <p:cNvSpPr/>
          <p:nvPr/>
        </p:nvSpPr>
        <p:spPr>
          <a:xfrm rot="-4366926">
            <a:off x="10014843" y="7016359"/>
            <a:ext cx="2297006" cy="5033281"/>
          </a:xfrm>
          <a:custGeom>
            <a:rect b="b" l="l" r="r" t="t"/>
            <a:pathLst>
              <a:path extrusionOk="0"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4" name="Google Shape;284;p5"/>
          <p:cNvSpPr/>
          <p:nvPr/>
        </p:nvSpPr>
        <p:spPr>
          <a:xfrm>
            <a:off x="1084597" y="524430"/>
            <a:ext cx="16118806" cy="9219089"/>
          </a:xfrm>
          <a:custGeom>
            <a:rect b="b" l="l" r="r" t="t"/>
            <a:pathLst>
              <a:path extrusionOk="0"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5" name="Google Shape;285;p5"/>
          <p:cNvSpPr txBox="1"/>
          <p:nvPr/>
        </p:nvSpPr>
        <p:spPr>
          <a:xfrm>
            <a:off x="1828800" y="1409700"/>
            <a:ext cx="14630400" cy="1112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Question 4</a:t>
            </a:r>
            <a:endParaRPr/>
          </a:p>
        </p:txBody>
      </p:sp>
      <p:sp>
        <p:nvSpPr>
          <p:cNvPr id="286" name="Google Shape;286;p5"/>
          <p:cNvSpPr txBox="1"/>
          <p:nvPr/>
        </p:nvSpPr>
        <p:spPr>
          <a:xfrm>
            <a:off x="1828800" y="3552825"/>
            <a:ext cx="1463040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 Why do games put countdown timers  (like "Only 2 minutes left!") on special offers?</a:t>
            </a:r>
            <a:endParaRPr/>
          </a:p>
        </p:txBody>
      </p:sp>
      <p:sp>
        <p:nvSpPr>
          <p:cNvPr id="287" name="Google Shape;287;p5"/>
          <p:cNvSpPr/>
          <p:nvPr/>
        </p:nvSpPr>
        <p:spPr>
          <a:xfrm>
            <a:off x="2743200" y="53530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5"/>
          <p:cNvSpPr txBox="1"/>
          <p:nvPr/>
        </p:nvSpPr>
        <p:spPr>
          <a:xfrm>
            <a:off x="3257550" y="5505450"/>
            <a:ext cx="53721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A. To help you tell the time.</a:t>
            </a:r>
            <a:endParaRPr/>
          </a:p>
        </p:txBody>
      </p:sp>
      <p:sp>
        <p:nvSpPr>
          <p:cNvPr id="289" name="Google Shape;289;p5"/>
          <p:cNvSpPr/>
          <p:nvPr/>
        </p:nvSpPr>
        <p:spPr>
          <a:xfrm>
            <a:off x="10058400" y="53530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5"/>
          <p:cNvSpPr txBox="1"/>
          <p:nvPr/>
        </p:nvSpPr>
        <p:spPr>
          <a:xfrm>
            <a:off x="10572750" y="5505450"/>
            <a:ext cx="5372100" cy="781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 To make you feel rushed and panicked. </a:t>
            </a:r>
            <a:endParaRPr/>
          </a:p>
        </p:txBody>
      </p:sp>
      <p:sp>
        <p:nvSpPr>
          <p:cNvPr id="291" name="Google Shape;291;p5"/>
          <p:cNvSpPr/>
          <p:nvPr/>
        </p:nvSpPr>
        <p:spPr>
          <a:xfrm>
            <a:off x="2743200" y="71056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5"/>
          <p:cNvSpPr txBox="1"/>
          <p:nvPr/>
        </p:nvSpPr>
        <p:spPr>
          <a:xfrm>
            <a:off x="3257550" y="7258050"/>
            <a:ext cx="5372100" cy="11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C. To make the game run faster.</a:t>
            </a:r>
            <a:endParaRPr/>
          </a:p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5"/>
          <p:cNvSpPr/>
          <p:nvPr/>
        </p:nvSpPr>
        <p:spPr>
          <a:xfrm rot="-2769548">
            <a:off x="299811" y="1071834"/>
            <a:ext cx="3453731" cy="1130312"/>
          </a:xfrm>
          <a:custGeom>
            <a:rect b="b" l="l" r="r" t="t"/>
            <a:pathLst>
              <a:path extrusionOk="0"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4" name="Google Shape;294;p5"/>
          <p:cNvSpPr/>
          <p:nvPr/>
        </p:nvSpPr>
        <p:spPr>
          <a:xfrm rot="431368">
            <a:off x="16321185" y="7900047"/>
            <a:ext cx="1647630" cy="2215639"/>
          </a:xfrm>
          <a:custGeom>
            <a:rect b="b" l="l" r="r" t="t"/>
            <a:pathLst>
              <a:path extrusionOk="0" h="2215639" w="1647630">
                <a:moveTo>
                  <a:pt x="0" y="0"/>
                </a:moveTo>
                <a:lnTo>
                  <a:pt x="1647630" y="0"/>
                </a:lnTo>
                <a:lnTo>
                  <a:pt x="1647630" y="2215639"/>
                </a:lnTo>
                <a:lnTo>
                  <a:pt x="0" y="2215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ACCD8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6"/>
          <p:cNvSpPr/>
          <p:nvPr/>
        </p:nvSpPr>
        <p:spPr>
          <a:xfrm>
            <a:off x="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6"/>
          <p:cNvSpPr/>
          <p:nvPr/>
        </p:nvSpPr>
        <p:spPr>
          <a:xfrm>
            <a:off x="57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6"/>
          <p:cNvSpPr/>
          <p:nvPr/>
        </p:nvSpPr>
        <p:spPr>
          <a:xfrm>
            <a:off x="114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6"/>
          <p:cNvSpPr/>
          <p:nvPr/>
        </p:nvSpPr>
        <p:spPr>
          <a:xfrm>
            <a:off x="171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6"/>
          <p:cNvSpPr/>
          <p:nvPr/>
        </p:nvSpPr>
        <p:spPr>
          <a:xfrm>
            <a:off x="228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6"/>
          <p:cNvSpPr/>
          <p:nvPr/>
        </p:nvSpPr>
        <p:spPr>
          <a:xfrm>
            <a:off x="285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6"/>
          <p:cNvSpPr/>
          <p:nvPr/>
        </p:nvSpPr>
        <p:spPr>
          <a:xfrm>
            <a:off x="342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6"/>
          <p:cNvSpPr/>
          <p:nvPr/>
        </p:nvSpPr>
        <p:spPr>
          <a:xfrm>
            <a:off x="400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6"/>
          <p:cNvSpPr/>
          <p:nvPr/>
        </p:nvSpPr>
        <p:spPr>
          <a:xfrm>
            <a:off x="457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6"/>
          <p:cNvSpPr/>
          <p:nvPr/>
        </p:nvSpPr>
        <p:spPr>
          <a:xfrm>
            <a:off x="514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6"/>
          <p:cNvSpPr/>
          <p:nvPr/>
        </p:nvSpPr>
        <p:spPr>
          <a:xfrm>
            <a:off x="571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6"/>
          <p:cNvSpPr/>
          <p:nvPr/>
        </p:nvSpPr>
        <p:spPr>
          <a:xfrm>
            <a:off x="628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6"/>
          <p:cNvSpPr/>
          <p:nvPr/>
        </p:nvSpPr>
        <p:spPr>
          <a:xfrm>
            <a:off x="6858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6"/>
          <p:cNvSpPr/>
          <p:nvPr/>
        </p:nvSpPr>
        <p:spPr>
          <a:xfrm>
            <a:off x="7429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6"/>
          <p:cNvSpPr/>
          <p:nvPr/>
        </p:nvSpPr>
        <p:spPr>
          <a:xfrm>
            <a:off x="8001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6"/>
          <p:cNvSpPr/>
          <p:nvPr/>
        </p:nvSpPr>
        <p:spPr>
          <a:xfrm>
            <a:off x="8572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6"/>
          <p:cNvSpPr/>
          <p:nvPr/>
        </p:nvSpPr>
        <p:spPr>
          <a:xfrm>
            <a:off x="9144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6"/>
          <p:cNvSpPr/>
          <p:nvPr/>
        </p:nvSpPr>
        <p:spPr>
          <a:xfrm>
            <a:off x="9715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6"/>
          <p:cNvSpPr/>
          <p:nvPr/>
        </p:nvSpPr>
        <p:spPr>
          <a:xfrm>
            <a:off x="10287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6"/>
          <p:cNvSpPr/>
          <p:nvPr/>
        </p:nvSpPr>
        <p:spPr>
          <a:xfrm>
            <a:off x="10858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6"/>
          <p:cNvSpPr/>
          <p:nvPr/>
        </p:nvSpPr>
        <p:spPr>
          <a:xfrm>
            <a:off x="11430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6"/>
          <p:cNvSpPr/>
          <p:nvPr/>
        </p:nvSpPr>
        <p:spPr>
          <a:xfrm>
            <a:off x="1200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6"/>
          <p:cNvSpPr/>
          <p:nvPr/>
        </p:nvSpPr>
        <p:spPr>
          <a:xfrm>
            <a:off x="1257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6"/>
          <p:cNvSpPr/>
          <p:nvPr/>
        </p:nvSpPr>
        <p:spPr>
          <a:xfrm>
            <a:off x="1314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6"/>
          <p:cNvSpPr/>
          <p:nvPr/>
        </p:nvSpPr>
        <p:spPr>
          <a:xfrm>
            <a:off x="1371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6"/>
          <p:cNvSpPr/>
          <p:nvPr/>
        </p:nvSpPr>
        <p:spPr>
          <a:xfrm>
            <a:off x="1428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6"/>
          <p:cNvSpPr/>
          <p:nvPr/>
        </p:nvSpPr>
        <p:spPr>
          <a:xfrm>
            <a:off x="1485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6"/>
          <p:cNvSpPr/>
          <p:nvPr/>
        </p:nvSpPr>
        <p:spPr>
          <a:xfrm>
            <a:off x="1543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6"/>
          <p:cNvSpPr/>
          <p:nvPr/>
        </p:nvSpPr>
        <p:spPr>
          <a:xfrm>
            <a:off x="1600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6"/>
          <p:cNvSpPr/>
          <p:nvPr/>
        </p:nvSpPr>
        <p:spPr>
          <a:xfrm>
            <a:off x="1657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6"/>
          <p:cNvSpPr/>
          <p:nvPr/>
        </p:nvSpPr>
        <p:spPr>
          <a:xfrm>
            <a:off x="1714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6"/>
          <p:cNvSpPr/>
          <p:nvPr/>
        </p:nvSpPr>
        <p:spPr>
          <a:xfrm>
            <a:off x="1771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6"/>
          <p:cNvSpPr/>
          <p:nvPr/>
        </p:nvSpPr>
        <p:spPr>
          <a:xfrm rot="1999797">
            <a:off x="6087385" y="-1266690"/>
            <a:ext cx="5774080" cy="5658598"/>
          </a:xfrm>
          <a:custGeom>
            <a:rect b="b" l="l" r="r" t="t"/>
            <a:pathLst>
              <a:path extrusionOk="0"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2" name="Google Shape;332;p6"/>
          <p:cNvSpPr/>
          <p:nvPr/>
        </p:nvSpPr>
        <p:spPr>
          <a:xfrm rot="-4366926">
            <a:off x="10014843" y="7016359"/>
            <a:ext cx="2297006" cy="5033281"/>
          </a:xfrm>
          <a:custGeom>
            <a:rect b="b" l="l" r="r" t="t"/>
            <a:pathLst>
              <a:path extrusionOk="0"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3" name="Google Shape;333;p6"/>
          <p:cNvSpPr/>
          <p:nvPr/>
        </p:nvSpPr>
        <p:spPr>
          <a:xfrm>
            <a:off x="1084597" y="524430"/>
            <a:ext cx="16118806" cy="9219089"/>
          </a:xfrm>
          <a:custGeom>
            <a:rect b="b" l="l" r="r" t="t"/>
            <a:pathLst>
              <a:path extrusionOk="0"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4" name="Google Shape;334;p6"/>
          <p:cNvSpPr txBox="1"/>
          <p:nvPr/>
        </p:nvSpPr>
        <p:spPr>
          <a:xfrm>
            <a:off x="1828800" y="1409700"/>
            <a:ext cx="14630400" cy="1112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Question 5</a:t>
            </a:r>
            <a:endParaRPr/>
          </a:p>
        </p:txBody>
      </p:sp>
      <p:sp>
        <p:nvSpPr>
          <p:cNvPr id="335" name="Google Shape;335;p6"/>
          <p:cNvSpPr txBox="1"/>
          <p:nvPr/>
        </p:nvSpPr>
        <p:spPr>
          <a:xfrm>
            <a:off x="1828800" y="3552825"/>
            <a:ext cx="1463040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What is the "Smart Gamer's" trick for handling big feelings like anger or excitement?</a:t>
            </a:r>
            <a:endParaRPr/>
          </a:p>
        </p:txBody>
      </p:sp>
      <p:sp>
        <p:nvSpPr>
          <p:cNvPr id="336" name="Google Shape;336;p6"/>
          <p:cNvSpPr/>
          <p:nvPr/>
        </p:nvSpPr>
        <p:spPr>
          <a:xfrm>
            <a:off x="2743200" y="53530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6"/>
          <p:cNvSpPr txBox="1"/>
          <p:nvPr/>
        </p:nvSpPr>
        <p:spPr>
          <a:xfrm>
            <a:off x="3257550" y="5505450"/>
            <a:ext cx="53721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A.  Scream loudly</a:t>
            </a:r>
            <a:endParaRPr/>
          </a:p>
        </p:txBody>
      </p:sp>
      <p:sp>
        <p:nvSpPr>
          <p:cNvPr id="338" name="Google Shape;338;p6"/>
          <p:cNvSpPr/>
          <p:nvPr/>
        </p:nvSpPr>
        <p:spPr>
          <a:xfrm>
            <a:off x="10058400" y="53530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6"/>
          <p:cNvSpPr txBox="1"/>
          <p:nvPr/>
        </p:nvSpPr>
        <p:spPr>
          <a:xfrm>
            <a:off x="10572750" y="5505450"/>
            <a:ext cx="53721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 Buy the item immediately.</a:t>
            </a:r>
            <a:endParaRPr/>
          </a:p>
        </p:txBody>
      </p:sp>
      <p:sp>
        <p:nvSpPr>
          <p:cNvPr id="340" name="Google Shape;340;p6"/>
          <p:cNvSpPr/>
          <p:nvPr/>
        </p:nvSpPr>
        <p:spPr>
          <a:xfrm>
            <a:off x="2743200" y="71056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6"/>
          <p:cNvSpPr txBox="1"/>
          <p:nvPr/>
        </p:nvSpPr>
        <p:spPr>
          <a:xfrm>
            <a:off x="3257550" y="7258050"/>
            <a:ext cx="5372100" cy="1581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C.  Hit the PAUSE button and wait 10 minutes</a:t>
            </a:r>
            <a:endParaRPr/>
          </a:p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6"/>
          <p:cNvSpPr/>
          <p:nvPr/>
        </p:nvSpPr>
        <p:spPr>
          <a:xfrm rot="-2769548">
            <a:off x="299811" y="1071834"/>
            <a:ext cx="3453731" cy="1130312"/>
          </a:xfrm>
          <a:custGeom>
            <a:rect b="b" l="l" r="r" t="t"/>
            <a:pathLst>
              <a:path extrusionOk="0"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3" name="Google Shape;343;p6"/>
          <p:cNvSpPr/>
          <p:nvPr/>
        </p:nvSpPr>
        <p:spPr>
          <a:xfrm rot="431368">
            <a:off x="16321185" y="7900047"/>
            <a:ext cx="1647630" cy="2215639"/>
          </a:xfrm>
          <a:custGeom>
            <a:rect b="b" l="l" r="r" t="t"/>
            <a:pathLst>
              <a:path extrusionOk="0" h="2215639" w="1647630">
                <a:moveTo>
                  <a:pt x="0" y="0"/>
                </a:moveTo>
                <a:lnTo>
                  <a:pt x="1647630" y="0"/>
                </a:lnTo>
                <a:lnTo>
                  <a:pt x="1647630" y="2215639"/>
                </a:lnTo>
                <a:lnTo>
                  <a:pt x="0" y="2215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ACCD8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7"/>
          <p:cNvSpPr/>
          <p:nvPr/>
        </p:nvSpPr>
        <p:spPr>
          <a:xfrm>
            <a:off x="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7"/>
          <p:cNvSpPr/>
          <p:nvPr/>
        </p:nvSpPr>
        <p:spPr>
          <a:xfrm>
            <a:off x="57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7"/>
          <p:cNvSpPr/>
          <p:nvPr/>
        </p:nvSpPr>
        <p:spPr>
          <a:xfrm>
            <a:off x="114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7"/>
          <p:cNvSpPr/>
          <p:nvPr/>
        </p:nvSpPr>
        <p:spPr>
          <a:xfrm>
            <a:off x="171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7"/>
          <p:cNvSpPr/>
          <p:nvPr/>
        </p:nvSpPr>
        <p:spPr>
          <a:xfrm>
            <a:off x="228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7"/>
          <p:cNvSpPr/>
          <p:nvPr/>
        </p:nvSpPr>
        <p:spPr>
          <a:xfrm>
            <a:off x="285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7"/>
          <p:cNvSpPr/>
          <p:nvPr/>
        </p:nvSpPr>
        <p:spPr>
          <a:xfrm>
            <a:off x="342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7"/>
          <p:cNvSpPr/>
          <p:nvPr/>
        </p:nvSpPr>
        <p:spPr>
          <a:xfrm>
            <a:off x="400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7"/>
          <p:cNvSpPr/>
          <p:nvPr/>
        </p:nvSpPr>
        <p:spPr>
          <a:xfrm>
            <a:off x="457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7"/>
          <p:cNvSpPr/>
          <p:nvPr/>
        </p:nvSpPr>
        <p:spPr>
          <a:xfrm>
            <a:off x="514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7"/>
          <p:cNvSpPr/>
          <p:nvPr/>
        </p:nvSpPr>
        <p:spPr>
          <a:xfrm>
            <a:off x="571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7"/>
          <p:cNvSpPr/>
          <p:nvPr/>
        </p:nvSpPr>
        <p:spPr>
          <a:xfrm>
            <a:off x="628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7"/>
          <p:cNvSpPr/>
          <p:nvPr/>
        </p:nvSpPr>
        <p:spPr>
          <a:xfrm>
            <a:off x="6858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7"/>
          <p:cNvSpPr/>
          <p:nvPr/>
        </p:nvSpPr>
        <p:spPr>
          <a:xfrm>
            <a:off x="7429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7"/>
          <p:cNvSpPr/>
          <p:nvPr/>
        </p:nvSpPr>
        <p:spPr>
          <a:xfrm>
            <a:off x="8001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7"/>
          <p:cNvSpPr/>
          <p:nvPr/>
        </p:nvSpPr>
        <p:spPr>
          <a:xfrm>
            <a:off x="8572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7"/>
          <p:cNvSpPr/>
          <p:nvPr/>
        </p:nvSpPr>
        <p:spPr>
          <a:xfrm>
            <a:off x="9144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7"/>
          <p:cNvSpPr/>
          <p:nvPr/>
        </p:nvSpPr>
        <p:spPr>
          <a:xfrm>
            <a:off x="9715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7"/>
          <p:cNvSpPr/>
          <p:nvPr/>
        </p:nvSpPr>
        <p:spPr>
          <a:xfrm>
            <a:off x="10287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7"/>
          <p:cNvSpPr/>
          <p:nvPr/>
        </p:nvSpPr>
        <p:spPr>
          <a:xfrm>
            <a:off x="10858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7"/>
          <p:cNvSpPr/>
          <p:nvPr/>
        </p:nvSpPr>
        <p:spPr>
          <a:xfrm>
            <a:off x="11430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7"/>
          <p:cNvSpPr/>
          <p:nvPr/>
        </p:nvSpPr>
        <p:spPr>
          <a:xfrm>
            <a:off x="1200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7"/>
          <p:cNvSpPr/>
          <p:nvPr/>
        </p:nvSpPr>
        <p:spPr>
          <a:xfrm>
            <a:off x="1257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7"/>
          <p:cNvSpPr/>
          <p:nvPr/>
        </p:nvSpPr>
        <p:spPr>
          <a:xfrm>
            <a:off x="1314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7"/>
          <p:cNvSpPr/>
          <p:nvPr/>
        </p:nvSpPr>
        <p:spPr>
          <a:xfrm>
            <a:off x="1371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7"/>
          <p:cNvSpPr/>
          <p:nvPr/>
        </p:nvSpPr>
        <p:spPr>
          <a:xfrm>
            <a:off x="1428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7"/>
          <p:cNvSpPr/>
          <p:nvPr/>
        </p:nvSpPr>
        <p:spPr>
          <a:xfrm>
            <a:off x="1485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7"/>
          <p:cNvSpPr/>
          <p:nvPr/>
        </p:nvSpPr>
        <p:spPr>
          <a:xfrm>
            <a:off x="1543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7"/>
          <p:cNvSpPr/>
          <p:nvPr/>
        </p:nvSpPr>
        <p:spPr>
          <a:xfrm>
            <a:off x="1600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7"/>
          <p:cNvSpPr/>
          <p:nvPr/>
        </p:nvSpPr>
        <p:spPr>
          <a:xfrm>
            <a:off x="1657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7"/>
          <p:cNvSpPr/>
          <p:nvPr/>
        </p:nvSpPr>
        <p:spPr>
          <a:xfrm>
            <a:off x="1714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7"/>
          <p:cNvSpPr/>
          <p:nvPr/>
        </p:nvSpPr>
        <p:spPr>
          <a:xfrm>
            <a:off x="1771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7"/>
          <p:cNvSpPr/>
          <p:nvPr/>
        </p:nvSpPr>
        <p:spPr>
          <a:xfrm rot="1999797">
            <a:off x="6087385" y="-1266690"/>
            <a:ext cx="5774080" cy="5658598"/>
          </a:xfrm>
          <a:custGeom>
            <a:rect b="b" l="l" r="r" t="t"/>
            <a:pathLst>
              <a:path extrusionOk="0"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1" name="Google Shape;381;p7"/>
          <p:cNvSpPr/>
          <p:nvPr/>
        </p:nvSpPr>
        <p:spPr>
          <a:xfrm rot="-4366926">
            <a:off x="10014843" y="7016359"/>
            <a:ext cx="2297006" cy="5033281"/>
          </a:xfrm>
          <a:custGeom>
            <a:rect b="b" l="l" r="r" t="t"/>
            <a:pathLst>
              <a:path extrusionOk="0"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2" name="Google Shape;382;p7"/>
          <p:cNvSpPr/>
          <p:nvPr/>
        </p:nvSpPr>
        <p:spPr>
          <a:xfrm>
            <a:off x="1084597" y="524430"/>
            <a:ext cx="16118806" cy="9219089"/>
          </a:xfrm>
          <a:custGeom>
            <a:rect b="b" l="l" r="r" t="t"/>
            <a:pathLst>
              <a:path extrusionOk="0"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3" name="Google Shape;383;p7"/>
          <p:cNvSpPr txBox="1"/>
          <p:nvPr/>
        </p:nvSpPr>
        <p:spPr>
          <a:xfrm>
            <a:off x="1828800" y="1503640"/>
            <a:ext cx="14630400" cy="1112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Question 6</a:t>
            </a:r>
            <a:endParaRPr/>
          </a:p>
        </p:txBody>
      </p:sp>
      <p:sp>
        <p:nvSpPr>
          <p:cNvPr id="384" name="Google Shape;384;p7"/>
          <p:cNvSpPr txBox="1"/>
          <p:nvPr/>
        </p:nvSpPr>
        <p:spPr>
          <a:xfrm>
            <a:off x="1828800" y="3552825"/>
            <a:ext cx="1463040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Why do games use "Gems" or "Coins" instead of showing the price in real money?</a:t>
            </a:r>
            <a:endParaRPr/>
          </a:p>
        </p:txBody>
      </p:sp>
      <p:sp>
        <p:nvSpPr>
          <p:cNvPr id="385" name="Google Shape;385;p7"/>
          <p:cNvSpPr/>
          <p:nvPr/>
        </p:nvSpPr>
        <p:spPr>
          <a:xfrm>
            <a:off x="2743200" y="53530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7"/>
          <p:cNvSpPr txBox="1"/>
          <p:nvPr/>
        </p:nvSpPr>
        <p:spPr>
          <a:xfrm>
            <a:off x="3257550" y="5505450"/>
            <a:ext cx="53721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A.  Because they look cooler.</a:t>
            </a:r>
            <a:endParaRPr/>
          </a:p>
        </p:txBody>
      </p:sp>
      <p:sp>
        <p:nvSpPr>
          <p:cNvPr id="387" name="Google Shape;387;p7"/>
          <p:cNvSpPr/>
          <p:nvPr/>
        </p:nvSpPr>
        <p:spPr>
          <a:xfrm>
            <a:off x="10058400" y="53530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7"/>
          <p:cNvSpPr txBox="1"/>
          <p:nvPr/>
        </p:nvSpPr>
        <p:spPr>
          <a:xfrm>
            <a:off x="10572750" y="5505450"/>
            <a:ext cx="5372100" cy="781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 To confuse you about how much you are spending.</a:t>
            </a:r>
            <a:endParaRPr/>
          </a:p>
        </p:txBody>
      </p:sp>
      <p:sp>
        <p:nvSpPr>
          <p:cNvPr id="389" name="Google Shape;389;p7"/>
          <p:cNvSpPr/>
          <p:nvPr/>
        </p:nvSpPr>
        <p:spPr>
          <a:xfrm>
            <a:off x="2743200" y="71056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7"/>
          <p:cNvSpPr txBox="1"/>
          <p:nvPr/>
        </p:nvSpPr>
        <p:spPr>
          <a:xfrm>
            <a:off x="3257550" y="7258050"/>
            <a:ext cx="5372100" cy="1581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C.  Because games don't take real money.</a:t>
            </a:r>
            <a:endParaRPr/>
          </a:p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7"/>
          <p:cNvSpPr/>
          <p:nvPr/>
        </p:nvSpPr>
        <p:spPr>
          <a:xfrm rot="-2769548">
            <a:off x="299811" y="1071834"/>
            <a:ext cx="3453731" cy="1130312"/>
          </a:xfrm>
          <a:custGeom>
            <a:rect b="b" l="l" r="r" t="t"/>
            <a:pathLst>
              <a:path extrusionOk="0"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2" name="Google Shape;392;p7"/>
          <p:cNvSpPr/>
          <p:nvPr/>
        </p:nvSpPr>
        <p:spPr>
          <a:xfrm rot="431368">
            <a:off x="16321185" y="7900047"/>
            <a:ext cx="1647630" cy="2215639"/>
          </a:xfrm>
          <a:custGeom>
            <a:rect b="b" l="l" r="r" t="t"/>
            <a:pathLst>
              <a:path extrusionOk="0" h="2215639" w="1647630">
                <a:moveTo>
                  <a:pt x="0" y="0"/>
                </a:moveTo>
                <a:lnTo>
                  <a:pt x="1647630" y="0"/>
                </a:lnTo>
                <a:lnTo>
                  <a:pt x="1647630" y="2215639"/>
                </a:lnTo>
                <a:lnTo>
                  <a:pt x="0" y="2215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ACCD8"/>
        </a:solid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8"/>
          <p:cNvSpPr/>
          <p:nvPr/>
        </p:nvSpPr>
        <p:spPr>
          <a:xfrm>
            <a:off x="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8"/>
          <p:cNvSpPr/>
          <p:nvPr/>
        </p:nvSpPr>
        <p:spPr>
          <a:xfrm>
            <a:off x="57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8"/>
          <p:cNvSpPr/>
          <p:nvPr/>
        </p:nvSpPr>
        <p:spPr>
          <a:xfrm>
            <a:off x="114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8"/>
          <p:cNvSpPr/>
          <p:nvPr/>
        </p:nvSpPr>
        <p:spPr>
          <a:xfrm>
            <a:off x="171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8"/>
          <p:cNvSpPr/>
          <p:nvPr/>
        </p:nvSpPr>
        <p:spPr>
          <a:xfrm>
            <a:off x="228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8"/>
          <p:cNvSpPr/>
          <p:nvPr/>
        </p:nvSpPr>
        <p:spPr>
          <a:xfrm>
            <a:off x="285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8"/>
          <p:cNvSpPr/>
          <p:nvPr/>
        </p:nvSpPr>
        <p:spPr>
          <a:xfrm>
            <a:off x="342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8"/>
          <p:cNvSpPr/>
          <p:nvPr/>
        </p:nvSpPr>
        <p:spPr>
          <a:xfrm>
            <a:off x="400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8"/>
          <p:cNvSpPr/>
          <p:nvPr/>
        </p:nvSpPr>
        <p:spPr>
          <a:xfrm>
            <a:off x="457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8"/>
          <p:cNvSpPr/>
          <p:nvPr/>
        </p:nvSpPr>
        <p:spPr>
          <a:xfrm>
            <a:off x="514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8"/>
          <p:cNvSpPr/>
          <p:nvPr/>
        </p:nvSpPr>
        <p:spPr>
          <a:xfrm>
            <a:off x="571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8"/>
          <p:cNvSpPr/>
          <p:nvPr/>
        </p:nvSpPr>
        <p:spPr>
          <a:xfrm>
            <a:off x="628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8"/>
          <p:cNvSpPr/>
          <p:nvPr/>
        </p:nvSpPr>
        <p:spPr>
          <a:xfrm>
            <a:off x="6858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8"/>
          <p:cNvSpPr/>
          <p:nvPr/>
        </p:nvSpPr>
        <p:spPr>
          <a:xfrm>
            <a:off x="7429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8"/>
          <p:cNvSpPr/>
          <p:nvPr/>
        </p:nvSpPr>
        <p:spPr>
          <a:xfrm>
            <a:off x="8001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8"/>
          <p:cNvSpPr/>
          <p:nvPr/>
        </p:nvSpPr>
        <p:spPr>
          <a:xfrm>
            <a:off x="8572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8"/>
          <p:cNvSpPr/>
          <p:nvPr/>
        </p:nvSpPr>
        <p:spPr>
          <a:xfrm>
            <a:off x="9144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8"/>
          <p:cNvSpPr/>
          <p:nvPr/>
        </p:nvSpPr>
        <p:spPr>
          <a:xfrm>
            <a:off x="9715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8"/>
          <p:cNvSpPr/>
          <p:nvPr/>
        </p:nvSpPr>
        <p:spPr>
          <a:xfrm>
            <a:off x="10287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8"/>
          <p:cNvSpPr/>
          <p:nvPr/>
        </p:nvSpPr>
        <p:spPr>
          <a:xfrm>
            <a:off x="10858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8"/>
          <p:cNvSpPr/>
          <p:nvPr/>
        </p:nvSpPr>
        <p:spPr>
          <a:xfrm>
            <a:off x="11430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8"/>
          <p:cNvSpPr/>
          <p:nvPr/>
        </p:nvSpPr>
        <p:spPr>
          <a:xfrm>
            <a:off x="1200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8"/>
          <p:cNvSpPr/>
          <p:nvPr/>
        </p:nvSpPr>
        <p:spPr>
          <a:xfrm>
            <a:off x="1257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8"/>
          <p:cNvSpPr/>
          <p:nvPr/>
        </p:nvSpPr>
        <p:spPr>
          <a:xfrm>
            <a:off x="1314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8"/>
          <p:cNvSpPr/>
          <p:nvPr/>
        </p:nvSpPr>
        <p:spPr>
          <a:xfrm>
            <a:off x="1371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8"/>
          <p:cNvSpPr/>
          <p:nvPr/>
        </p:nvSpPr>
        <p:spPr>
          <a:xfrm>
            <a:off x="1428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8"/>
          <p:cNvSpPr/>
          <p:nvPr/>
        </p:nvSpPr>
        <p:spPr>
          <a:xfrm>
            <a:off x="1485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8"/>
          <p:cNvSpPr/>
          <p:nvPr/>
        </p:nvSpPr>
        <p:spPr>
          <a:xfrm>
            <a:off x="1543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8"/>
          <p:cNvSpPr/>
          <p:nvPr/>
        </p:nvSpPr>
        <p:spPr>
          <a:xfrm>
            <a:off x="1600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8"/>
          <p:cNvSpPr/>
          <p:nvPr/>
        </p:nvSpPr>
        <p:spPr>
          <a:xfrm>
            <a:off x="1657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8"/>
          <p:cNvSpPr/>
          <p:nvPr/>
        </p:nvSpPr>
        <p:spPr>
          <a:xfrm>
            <a:off x="1714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8"/>
          <p:cNvSpPr/>
          <p:nvPr/>
        </p:nvSpPr>
        <p:spPr>
          <a:xfrm>
            <a:off x="1771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8"/>
          <p:cNvSpPr/>
          <p:nvPr/>
        </p:nvSpPr>
        <p:spPr>
          <a:xfrm rot="1999797">
            <a:off x="6087385" y="-1266690"/>
            <a:ext cx="5774080" cy="5658598"/>
          </a:xfrm>
          <a:custGeom>
            <a:rect b="b" l="l" r="r" t="t"/>
            <a:pathLst>
              <a:path extrusionOk="0"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0" name="Google Shape;430;p8"/>
          <p:cNvSpPr/>
          <p:nvPr/>
        </p:nvSpPr>
        <p:spPr>
          <a:xfrm rot="-4366926">
            <a:off x="10014843" y="7016359"/>
            <a:ext cx="2297006" cy="5033281"/>
          </a:xfrm>
          <a:custGeom>
            <a:rect b="b" l="l" r="r" t="t"/>
            <a:pathLst>
              <a:path extrusionOk="0"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1" name="Google Shape;431;p8"/>
          <p:cNvSpPr/>
          <p:nvPr/>
        </p:nvSpPr>
        <p:spPr>
          <a:xfrm>
            <a:off x="1084597" y="524430"/>
            <a:ext cx="16118806" cy="9219089"/>
          </a:xfrm>
          <a:custGeom>
            <a:rect b="b" l="l" r="r" t="t"/>
            <a:pathLst>
              <a:path extrusionOk="0"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2" name="Google Shape;432;p8"/>
          <p:cNvSpPr txBox="1"/>
          <p:nvPr/>
        </p:nvSpPr>
        <p:spPr>
          <a:xfrm>
            <a:off x="1828800" y="1503640"/>
            <a:ext cx="14630400" cy="1112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Question 7</a:t>
            </a:r>
            <a:endParaRPr/>
          </a:p>
        </p:txBody>
      </p:sp>
      <p:sp>
        <p:nvSpPr>
          <p:cNvPr id="433" name="Google Shape;433;p8"/>
          <p:cNvSpPr txBox="1"/>
          <p:nvPr/>
        </p:nvSpPr>
        <p:spPr>
          <a:xfrm>
            <a:off x="1828800" y="3552825"/>
            <a:ext cx="1463040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 We watched a video where a player opened thousands of boxes. What did we learn?</a:t>
            </a:r>
            <a:endParaRPr/>
          </a:p>
        </p:txBody>
      </p:sp>
      <p:sp>
        <p:nvSpPr>
          <p:cNvPr id="434" name="Google Shape;434;p8"/>
          <p:cNvSpPr/>
          <p:nvPr/>
        </p:nvSpPr>
        <p:spPr>
          <a:xfrm>
            <a:off x="2743200" y="53530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8"/>
          <p:cNvSpPr txBox="1"/>
          <p:nvPr/>
        </p:nvSpPr>
        <p:spPr>
          <a:xfrm>
            <a:off x="3257550" y="5505450"/>
            <a:ext cx="53721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A.  He got his money back at the end.</a:t>
            </a:r>
            <a:endParaRPr/>
          </a:p>
        </p:txBody>
      </p:sp>
      <p:sp>
        <p:nvSpPr>
          <p:cNvPr id="436" name="Google Shape;436;p8"/>
          <p:cNvSpPr/>
          <p:nvPr/>
        </p:nvSpPr>
        <p:spPr>
          <a:xfrm>
            <a:off x="10058400" y="53530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8"/>
          <p:cNvSpPr txBox="1"/>
          <p:nvPr/>
        </p:nvSpPr>
        <p:spPr>
          <a:xfrm>
            <a:off x="10572750" y="5505450"/>
            <a:ext cx="53721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  He won the best prize every time. </a:t>
            </a:r>
            <a:endParaRPr/>
          </a:p>
        </p:txBody>
      </p:sp>
      <p:sp>
        <p:nvSpPr>
          <p:cNvPr id="438" name="Google Shape;438;p8"/>
          <p:cNvSpPr/>
          <p:nvPr/>
        </p:nvSpPr>
        <p:spPr>
          <a:xfrm>
            <a:off x="2743200" y="71056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8"/>
          <p:cNvSpPr txBox="1"/>
          <p:nvPr/>
        </p:nvSpPr>
        <p:spPr>
          <a:xfrm>
            <a:off x="3257550" y="7258050"/>
            <a:ext cx="5372100" cy="15811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C.   Most of the boxes had "junk" or common items</a:t>
            </a:r>
            <a:endParaRPr/>
          </a:p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8"/>
          <p:cNvSpPr/>
          <p:nvPr/>
        </p:nvSpPr>
        <p:spPr>
          <a:xfrm rot="-2769548">
            <a:off x="299811" y="1071834"/>
            <a:ext cx="3453731" cy="1130312"/>
          </a:xfrm>
          <a:custGeom>
            <a:rect b="b" l="l" r="r" t="t"/>
            <a:pathLst>
              <a:path extrusionOk="0"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1" name="Google Shape;441;p8"/>
          <p:cNvSpPr/>
          <p:nvPr/>
        </p:nvSpPr>
        <p:spPr>
          <a:xfrm rot="431368">
            <a:off x="16321185" y="7900047"/>
            <a:ext cx="1647630" cy="2215639"/>
          </a:xfrm>
          <a:custGeom>
            <a:rect b="b" l="l" r="r" t="t"/>
            <a:pathLst>
              <a:path extrusionOk="0" h="2215639" w="1647630">
                <a:moveTo>
                  <a:pt x="0" y="0"/>
                </a:moveTo>
                <a:lnTo>
                  <a:pt x="1647630" y="0"/>
                </a:lnTo>
                <a:lnTo>
                  <a:pt x="1647630" y="2215639"/>
                </a:lnTo>
                <a:lnTo>
                  <a:pt x="0" y="2215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ACCD8"/>
        </a:solidFill>
      </p:bgPr>
    </p:bg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9"/>
          <p:cNvSpPr/>
          <p:nvPr/>
        </p:nvSpPr>
        <p:spPr>
          <a:xfrm>
            <a:off x="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9"/>
          <p:cNvSpPr/>
          <p:nvPr/>
        </p:nvSpPr>
        <p:spPr>
          <a:xfrm>
            <a:off x="57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9"/>
          <p:cNvSpPr/>
          <p:nvPr/>
        </p:nvSpPr>
        <p:spPr>
          <a:xfrm>
            <a:off x="114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9"/>
          <p:cNvSpPr/>
          <p:nvPr/>
        </p:nvSpPr>
        <p:spPr>
          <a:xfrm>
            <a:off x="171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9"/>
          <p:cNvSpPr/>
          <p:nvPr/>
        </p:nvSpPr>
        <p:spPr>
          <a:xfrm>
            <a:off x="228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9"/>
          <p:cNvSpPr/>
          <p:nvPr/>
        </p:nvSpPr>
        <p:spPr>
          <a:xfrm>
            <a:off x="285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9"/>
          <p:cNvSpPr/>
          <p:nvPr/>
        </p:nvSpPr>
        <p:spPr>
          <a:xfrm>
            <a:off x="342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9"/>
          <p:cNvSpPr/>
          <p:nvPr/>
        </p:nvSpPr>
        <p:spPr>
          <a:xfrm>
            <a:off x="400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9"/>
          <p:cNvSpPr/>
          <p:nvPr/>
        </p:nvSpPr>
        <p:spPr>
          <a:xfrm>
            <a:off x="457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9"/>
          <p:cNvSpPr/>
          <p:nvPr/>
        </p:nvSpPr>
        <p:spPr>
          <a:xfrm>
            <a:off x="514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9"/>
          <p:cNvSpPr/>
          <p:nvPr/>
        </p:nvSpPr>
        <p:spPr>
          <a:xfrm>
            <a:off x="571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9"/>
          <p:cNvSpPr/>
          <p:nvPr/>
        </p:nvSpPr>
        <p:spPr>
          <a:xfrm>
            <a:off x="628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9"/>
          <p:cNvSpPr/>
          <p:nvPr/>
        </p:nvSpPr>
        <p:spPr>
          <a:xfrm>
            <a:off x="6858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9"/>
          <p:cNvSpPr/>
          <p:nvPr/>
        </p:nvSpPr>
        <p:spPr>
          <a:xfrm>
            <a:off x="7429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Google Shape;460;p9"/>
          <p:cNvSpPr/>
          <p:nvPr/>
        </p:nvSpPr>
        <p:spPr>
          <a:xfrm>
            <a:off x="8001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9"/>
          <p:cNvSpPr/>
          <p:nvPr/>
        </p:nvSpPr>
        <p:spPr>
          <a:xfrm>
            <a:off x="8572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9"/>
          <p:cNvSpPr/>
          <p:nvPr/>
        </p:nvSpPr>
        <p:spPr>
          <a:xfrm>
            <a:off x="9144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9"/>
          <p:cNvSpPr/>
          <p:nvPr/>
        </p:nvSpPr>
        <p:spPr>
          <a:xfrm>
            <a:off x="9715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9"/>
          <p:cNvSpPr/>
          <p:nvPr/>
        </p:nvSpPr>
        <p:spPr>
          <a:xfrm>
            <a:off x="10287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9"/>
          <p:cNvSpPr/>
          <p:nvPr/>
        </p:nvSpPr>
        <p:spPr>
          <a:xfrm>
            <a:off x="10858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9"/>
          <p:cNvSpPr/>
          <p:nvPr/>
        </p:nvSpPr>
        <p:spPr>
          <a:xfrm>
            <a:off x="11430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9"/>
          <p:cNvSpPr/>
          <p:nvPr/>
        </p:nvSpPr>
        <p:spPr>
          <a:xfrm>
            <a:off x="12001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9"/>
          <p:cNvSpPr/>
          <p:nvPr/>
        </p:nvSpPr>
        <p:spPr>
          <a:xfrm>
            <a:off x="12573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9"/>
          <p:cNvSpPr/>
          <p:nvPr/>
        </p:nvSpPr>
        <p:spPr>
          <a:xfrm>
            <a:off x="13144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9"/>
          <p:cNvSpPr/>
          <p:nvPr/>
        </p:nvSpPr>
        <p:spPr>
          <a:xfrm>
            <a:off x="13716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9"/>
          <p:cNvSpPr/>
          <p:nvPr/>
        </p:nvSpPr>
        <p:spPr>
          <a:xfrm>
            <a:off x="14287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9"/>
          <p:cNvSpPr/>
          <p:nvPr/>
        </p:nvSpPr>
        <p:spPr>
          <a:xfrm>
            <a:off x="14859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9"/>
          <p:cNvSpPr/>
          <p:nvPr/>
        </p:nvSpPr>
        <p:spPr>
          <a:xfrm>
            <a:off x="15430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9"/>
          <p:cNvSpPr/>
          <p:nvPr/>
        </p:nvSpPr>
        <p:spPr>
          <a:xfrm>
            <a:off x="16002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9"/>
          <p:cNvSpPr/>
          <p:nvPr/>
        </p:nvSpPr>
        <p:spPr>
          <a:xfrm>
            <a:off x="16573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9"/>
          <p:cNvSpPr/>
          <p:nvPr/>
        </p:nvSpPr>
        <p:spPr>
          <a:xfrm>
            <a:off x="171450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9"/>
          <p:cNvSpPr/>
          <p:nvPr/>
        </p:nvSpPr>
        <p:spPr>
          <a:xfrm>
            <a:off x="17716500" y="-71119"/>
            <a:ext cx="571500" cy="213994"/>
          </a:xfrm>
          <a:custGeom>
            <a:rect b="b" l="l" r="r" t="t"/>
            <a:pathLst>
              <a:path extrusionOk="0" h="951083" w="1270000">
                <a:moveTo>
                  <a:pt x="0" y="316083"/>
                </a:moveTo>
                <a:cubicBezTo>
                  <a:pt x="782" y="141287"/>
                  <a:pt x="142702" y="0"/>
                  <a:pt x="317500" y="0"/>
                </a:cubicBezTo>
                <a:cubicBezTo>
                  <a:pt x="492298" y="0"/>
                  <a:pt x="634218" y="141287"/>
                  <a:pt x="635000" y="316083"/>
                </a:cubicBezTo>
                <a:cubicBezTo>
                  <a:pt x="635782" y="141287"/>
                  <a:pt x="777702" y="0"/>
                  <a:pt x="952500" y="0"/>
                </a:cubicBezTo>
                <a:cubicBezTo>
                  <a:pt x="1127298" y="0"/>
                  <a:pt x="1269218" y="141287"/>
                  <a:pt x="1270000" y="316083"/>
                </a:cubicBezTo>
                <a:lnTo>
                  <a:pt x="1270000" y="951083"/>
                </a:lnTo>
                <a:lnTo>
                  <a:pt x="0" y="9510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9"/>
          <p:cNvSpPr/>
          <p:nvPr/>
        </p:nvSpPr>
        <p:spPr>
          <a:xfrm rot="1999797">
            <a:off x="6087385" y="-1266690"/>
            <a:ext cx="5774080" cy="5658598"/>
          </a:xfrm>
          <a:custGeom>
            <a:rect b="b" l="l" r="r" t="t"/>
            <a:pathLst>
              <a:path extrusionOk="0" h="5658598" w="5774080">
                <a:moveTo>
                  <a:pt x="0" y="0"/>
                </a:moveTo>
                <a:lnTo>
                  <a:pt x="5774080" y="0"/>
                </a:lnTo>
                <a:lnTo>
                  <a:pt x="5774080" y="5658598"/>
                </a:lnTo>
                <a:lnTo>
                  <a:pt x="0" y="56585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79" name="Google Shape;479;p9"/>
          <p:cNvSpPr/>
          <p:nvPr/>
        </p:nvSpPr>
        <p:spPr>
          <a:xfrm rot="-4366926">
            <a:off x="10014843" y="7016359"/>
            <a:ext cx="2297006" cy="5033281"/>
          </a:xfrm>
          <a:custGeom>
            <a:rect b="b" l="l" r="r" t="t"/>
            <a:pathLst>
              <a:path extrusionOk="0" h="5033281" w="2297006">
                <a:moveTo>
                  <a:pt x="0" y="0"/>
                </a:moveTo>
                <a:lnTo>
                  <a:pt x="2297007" y="0"/>
                </a:lnTo>
                <a:lnTo>
                  <a:pt x="2297007" y="5033281"/>
                </a:lnTo>
                <a:lnTo>
                  <a:pt x="0" y="50332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0" name="Google Shape;480;p9"/>
          <p:cNvSpPr/>
          <p:nvPr/>
        </p:nvSpPr>
        <p:spPr>
          <a:xfrm>
            <a:off x="1084597" y="524430"/>
            <a:ext cx="16118806" cy="9219089"/>
          </a:xfrm>
          <a:custGeom>
            <a:rect b="b" l="l" r="r" t="t"/>
            <a:pathLst>
              <a:path extrusionOk="0" h="9219089" w="16118806">
                <a:moveTo>
                  <a:pt x="0" y="0"/>
                </a:moveTo>
                <a:lnTo>
                  <a:pt x="16118806" y="0"/>
                </a:lnTo>
                <a:lnTo>
                  <a:pt x="16118806" y="9219090"/>
                </a:lnTo>
                <a:lnTo>
                  <a:pt x="0" y="92190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1" name="Google Shape;481;p9"/>
          <p:cNvSpPr txBox="1"/>
          <p:nvPr/>
        </p:nvSpPr>
        <p:spPr>
          <a:xfrm>
            <a:off x="1828800" y="1503640"/>
            <a:ext cx="14630400" cy="1112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Question 8</a:t>
            </a:r>
            <a:endParaRPr/>
          </a:p>
        </p:txBody>
      </p:sp>
      <p:sp>
        <p:nvSpPr>
          <p:cNvPr id="482" name="Google Shape;482;p9"/>
          <p:cNvSpPr txBox="1"/>
          <p:nvPr/>
        </p:nvSpPr>
        <p:spPr>
          <a:xfrm>
            <a:off x="1828800" y="3552825"/>
            <a:ext cx="14630400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50" u="none" cap="none" strike="noStrike">
                <a:solidFill>
                  <a:srgbClr val="4A5FC1"/>
                </a:solidFill>
                <a:latin typeface="Arial"/>
                <a:ea typeface="Arial"/>
                <a:cs typeface="Arial"/>
                <a:sym typeface="Arial"/>
              </a:rPr>
              <a:t>What is a good question to ask yourself before buying digital coins?</a:t>
            </a:r>
            <a:endParaRPr/>
          </a:p>
        </p:txBody>
      </p:sp>
      <p:sp>
        <p:nvSpPr>
          <p:cNvPr id="483" name="Google Shape;483;p9"/>
          <p:cNvSpPr/>
          <p:nvPr/>
        </p:nvSpPr>
        <p:spPr>
          <a:xfrm>
            <a:off x="2571750" y="55435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9"/>
          <p:cNvSpPr txBox="1"/>
          <p:nvPr/>
        </p:nvSpPr>
        <p:spPr>
          <a:xfrm>
            <a:off x="3257550" y="5772150"/>
            <a:ext cx="5372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A. Would I rather have this digital loot or a real toy?</a:t>
            </a:r>
            <a:endParaRPr/>
          </a:p>
        </p:txBody>
      </p:sp>
      <p:sp>
        <p:nvSpPr>
          <p:cNvPr id="485" name="Google Shape;485;p9"/>
          <p:cNvSpPr/>
          <p:nvPr/>
        </p:nvSpPr>
        <p:spPr>
          <a:xfrm>
            <a:off x="10058400" y="536490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9"/>
          <p:cNvSpPr txBox="1"/>
          <p:nvPr/>
        </p:nvSpPr>
        <p:spPr>
          <a:xfrm>
            <a:off x="10572750" y="5793525"/>
            <a:ext cx="53721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B. Can I click the button fast? </a:t>
            </a:r>
            <a:endParaRPr/>
          </a:p>
        </p:txBody>
      </p:sp>
      <p:sp>
        <p:nvSpPr>
          <p:cNvPr id="487" name="Google Shape;487;p9"/>
          <p:cNvSpPr/>
          <p:nvPr/>
        </p:nvSpPr>
        <p:spPr>
          <a:xfrm>
            <a:off x="2743200" y="7105650"/>
            <a:ext cx="6400800" cy="1238250"/>
          </a:xfrm>
          <a:custGeom>
            <a:rect b="b" l="l" r="r" t="t"/>
            <a:pathLst>
              <a:path extrusionOk="0" h="1651000" w="8534400">
                <a:moveTo>
                  <a:pt x="254000" y="0"/>
                </a:moveTo>
                <a:lnTo>
                  <a:pt x="8280400" y="0"/>
                </a:lnTo>
                <a:cubicBezTo>
                  <a:pt x="8420681" y="0"/>
                  <a:pt x="8534400" y="113720"/>
                  <a:pt x="8534400" y="254000"/>
                </a:cubicBezTo>
                <a:lnTo>
                  <a:pt x="8534400" y="1397000"/>
                </a:lnTo>
                <a:cubicBezTo>
                  <a:pt x="8534400" y="1537280"/>
                  <a:pt x="8420681" y="1651000"/>
                  <a:pt x="8280400" y="1651000"/>
                </a:cubicBezTo>
                <a:lnTo>
                  <a:pt x="254000" y="1651000"/>
                </a:lnTo>
                <a:cubicBezTo>
                  <a:pt x="113720" y="1651000"/>
                  <a:pt x="0" y="1537280"/>
                  <a:pt x="0" y="1397000"/>
                </a:cubicBezTo>
                <a:lnTo>
                  <a:pt x="0" y="254000"/>
                </a:lnTo>
                <a:cubicBezTo>
                  <a:pt x="0" y="113720"/>
                  <a:pt x="113720" y="0"/>
                  <a:pt x="254000" y="0"/>
                </a:cubicBezTo>
                <a:close/>
              </a:path>
            </a:pathLst>
          </a:custGeom>
          <a:solidFill>
            <a:srgbClr val="6B73D9"/>
          </a:solidFill>
          <a:ln cap="sq" cmpd="sng" w="19050">
            <a:solidFill>
              <a:srgbClr val="4A5FC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9"/>
          <p:cNvSpPr txBox="1"/>
          <p:nvPr/>
        </p:nvSpPr>
        <p:spPr>
          <a:xfrm>
            <a:off x="3257550" y="7258050"/>
            <a:ext cx="5372100" cy="1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5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C.  Is the picture shiny?</a:t>
            </a:r>
            <a:endParaRPr/>
          </a:p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399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22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9"/>
          <p:cNvSpPr/>
          <p:nvPr/>
        </p:nvSpPr>
        <p:spPr>
          <a:xfrm rot="-2769548">
            <a:off x="299811" y="1071834"/>
            <a:ext cx="3453731" cy="1130312"/>
          </a:xfrm>
          <a:custGeom>
            <a:rect b="b" l="l" r="r" t="t"/>
            <a:pathLst>
              <a:path extrusionOk="0" h="1130312" w="3453731">
                <a:moveTo>
                  <a:pt x="0" y="0"/>
                </a:moveTo>
                <a:lnTo>
                  <a:pt x="3453731" y="0"/>
                </a:lnTo>
                <a:lnTo>
                  <a:pt x="3453731" y="1130312"/>
                </a:lnTo>
                <a:lnTo>
                  <a:pt x="0" y="1130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90" name="Google Shape;490;p9"/>
          <p:cNvSpPr/>
          <p:nvPr/>
        </p:nvSpPr>
        <p:spPr>
          <a:xfrm rot="431368">
            <a:off x="16321185" y="7900047"/>
            <a:ext cx="1647630" cy="2215639"/>
          </a:xfrm>
          <a:custGeom>
            <a:rect b="b" l="l" r="r" t="t"/>
            <a:pathLst>
              <a:path extrusionOk="0" h="2215639" w="1647630">
                <a:moveTo>
                  <a:pt x="0" y="0"/>
                </a:moveTo>
                <a:lnTo>
                  <a:pt x="1647630" y="0"/>
                </a:lnTo>
                <a:lnTo>
                  <a:pt x="1647630" y="2215639"/>
                </a:lnTo>
                <a:lnTo>
                  <a:pt x="0" y="22156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